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0" r:id="rId3"/>
  </p:sldMasterIdLst>
  <p:notesMasterIdLst>
    <p:notesMasterId r:id="rId117"/>
  </p:notesMasterIdLst>
  <p:handoutMasterIdLst>
    <p:handoutMasterId r:id="rId118"/>
  </p:handoutMasterIdLst>
  <p:sldIdLst>
    <p:sldId id="256" r:id="rId4"/>
    <p:sldId id="363" r:id="rId5"/>
    <p:sldId id="364" r:id="rId6"/>
    <p:sldId id="365" r:id="rId7"/>
    <p:sldId id="367" r:id="rId8"/>
    <p:sldId id="368" r:id="rId9"/>
    <p:sldId id="366" r:id="rId10"/>
    <p:sldId id="370" r:id="rId11"/>
    <p:sldId id="371" r:id="rId12"/>
    <p:sldId id="372" r:id="rId13"/>
    <p:sldId id="260" r:id="rId14"/>
    <p:sldId id="261" r:id="rId15"/>
    <p:sldId id="262" r:id="rId16"/>
    <p:sldId id="263" r:id="rId17"/>
    <p:sldId id="264" r:id="rId18"/>
    <p:sldId id="265" r:id="rId19"/>
    <p:sldId id="266" r:id="rId20"/>
    <p:sldId id="267" r:id="rId21"/>
    <p:sldId id="268" r:id="rId22"/>
    <p:sldId id="269" r:id="rId23"/>
    <p:sldId id="270" r:id="rId24"/>
    <p:sldId id="271" r:id="rId25"/>
    <p:sldId id="272" r:id="rId26"/>
    <p:sldId id="273" r:id="rId27"/>
    <p:sldId id="274" r:id="rId28"/>
    <p:sldId id="275" r:id="rId29"/>
    <p:sldId id="276" r:id="rId30"/>
    <p:sldId id="277" r:id="rId31"/>
    <p:sldId id="278" r:id="rId32"/>
    <p:sldId id="279" r:id="rId33"/>
    <p:sldId id="280" r:id="rId34"/>
    <p:sldId id="281" r:id="rId35"/>
    <p:sldId id="282" r:id="rId36"/>
    <p:sldId id="283" r:id="rId37"/>
    <p:sldId id="284" r:id="rId38"/>
    <p:sldId id="285" r:id="rId39"/>
    <p:sldId id="286" r:id="rId40"/>
    <p:sldId id="287" r:id="rId41"/>
    <p:sldId id="288" r:id="rId42"/>
    <p:sldId id="289" r:id="rId43"/>
    <p:sldId id="290" r:id="rId44"/>
    <p:sldId id="291" r:id="rId45"/>
    <p:sldId id="292" r:id="rId46"/>
    <p:sldId id="293" r:id="rId47"/>
    <p:sldId id="294" r:id="rId48"/>
    <p:sldId id="295" r:id="rId49"/>
    <p:sldId id="296" r:id="rId50"/>
    <p:sldId id="297" r:id="rId51"/>
    <p:sldId id="298" r:id="rId52"/>
    <p:sldId id="299" r:id="rId53"/>
    <p:sldId id="300" r:id="rId54"/>
    <p:sldId id="301" r:id="rId55"/>
    <p:sldId id="302" r:id="rId56"/>
    <p:sldId id="303" r:id="rId57"/>
    <p:sldId id="304" r:id="rId58"/>
    <p:sldId id="305" r:id="rId59"/>
    <p:sldId id="306" r:id="rId60"/>
    <p:sldId id="307" r:id="rId61"/>
    <p:sldId id="308" r:id="rId62"/>
    <p:sldId id="309" r:id="rId63"/>
    <p:sldId id="310" r:id="rId64"/>
    <p:sldId id="311" r:id="rId65"/>
    <p:sldId id="312" r:id="rId66"/>
    <p:sldId id="313" r:id="rId67"/>
    <p:sldId id="314" r:id="rId68"/>
    <p:sldId id="315" r:id="rId69"/>
    <p:sldId id="316" r:id="rId70"/>
    <p:sldId id="317" r:id="rId71"/>
    <p:sldId id="318" r:id="rId72"/>
    <p:sldId id="319" r:id="rId73"/>
    <p:sldId id="320" r:id="rId74"/>
    <p:sldId id="321" r:id="rId75"/>
    <p:sldId id="322" r:id="rId76"/>
    <p:sldId id="323" r:id="rId77"/>
    <p:sldId id="324" r:id="rId78"/>
    <p:sldId id="325" r:id="rId79"/>
    <p:sldId id="326" r:id="rId80"/>
    <p:sldId id="327" r:id="rId81"/>
    <p:sldId id="328" r:id="rId82"/>
    <p:sldId id="329" r:id="rId83"/>
    <p:sldId id="330" r:id="rId84"/>
    <p:sldId id="331" r:id="rId85"/>
    <p:sldId id="332" r:id="rId86"/>
    <p:sldId id="333" r:id="rId87"/>
    <p:sldId id="334" r:id="rId88"/>
    <p:sldId id="335" r:id="rId89"/>
    <p:sldId id="336" r:id="rId90"/>
    <p:sldId id="337" r:id="rId91"/>
    <p:sldId id="338" r:id="rId92"/>
    <p:sldId id="339" r:id="rId93"/>
    <p:sldId id="340" r:id="rId94"/>
    <p:sldId id="341" r:id="rId95"/>
    <p:sldId id="342" r:id="rId96"/>
    <p:sldId id="343" r:id="rId97"/>
    <p:sldId id="344" r:id="rId98"/>
    <p:sldId id="345" r:id="rId99"/>
    <p:sldId id="346" r:id="rId100"/>
    <p:sldId id="347" r:id="rId101"/>
    <p:sldId id="348" r:id="rId102"/>
    <p:sldId id="349" r:id="rId103"/>
    <p:sldId id="350" r:id="rId104"/>
    <p:sldId id="351" r:id="rId105"/>
    <p:sldId id="352" r:id="rId106"/>
    <p:sldId id="353" r:id="rId107"/>
    <p:sldId id="354" r:id="rId108"/>
    <p:sldId id="355" r:id="rId109"/>
    <p:sldId id="356" r:id="rId110"/>
    <p:sldId id="357" r:id="rId111"/>
    <p:sldId id="358" r:id="rId112"/>
    <p:sldId id="359" r:id="rId113"/>
    <p:sldId id="360" r:id="rId114"/>
    <p:sldId id="361" r:id="rId115"/>
    <p:sldId id="362" r:id="rId116"/>
  </p:sldIdLst>
  <p:sldSz cx="7559675" cy="10691495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9" Type="http://schemas.openxmlformats.org/officeDocument/2006/relationships/slide" Target="slides/slide96.xml"/><Relationship Id="rId98" Type="http://schemas.openxmlformats.org/officeDocument/2006/relationships/slide" Target="slides/slide95.xml"/><Relationship Id="rId97" Type="http://schemas.openxmlformats.org/officeDocument/2006/relationships/slide" Target="slides/slide94.xml"/><Relationship Id="rId96" Type="http://schemas.openxmlformats.org/officeDocument/2006/relationships/slide" Target="slides/slide93.xml"/><Relationship Id="rId95" Type="http://schemas.openxmlformats.org/officeDocument/2006/relationships/slide" Target="slides/slide92.xml"/><Relationship Id="rId94" Type="http://schemas.openxmlformats.org/officeDocument/2006/relationships/slide" Target="slides/slide91.xml"/><Relationship Id="rId93" Type="http://schemas.openxmlformats.org/officeDocument/2006/relationships/slide" Target="slides/slide90.xml"/><Relationship Id="rId92" Type="http://schemas.openxmlformats.org/officeDocument/2006/relationships/slide" Target="slides/slide89.xml"/><Relationship Id="rId91" Type="http://schemas.openxmlformats.org/officeDocument/2006/relationships/slide" Target="slides/slide88.xml"/><Relationship Id="rId90" Type="http://schemas.openxmlformats.org/officeDocument/2006/relationships/slide" Target="slides/slide87.xml"/><Relationship Id="rId9" Type="http://schemas.openxmlformats.org/officeDocument/2006/relationships/slide" Target="slides/slide6.xml"/><Relationship Id="rId89" Type="http://schemas.openxmlformats.org/officeDocument/2006/relationships/slide" Target="slides/slide86.xml"/><Relationship Id="rId88" Type="http://schemas.openxmlformats.org/officeDocument/2006/relationships/slide" Target="slides/slide85.xml"/><Relationship Id="rId87" Type="http://schemas.openxmlformats.org/officeDocument/2006/relationships/slide" Target="slides/slide84.xml"/><Relationship Id="rId86" Type="http://schemas.openxmlformats.org/officeDocument/2006/relationships/slide" Target="slides/slide83.xml"/><Relationship Id="rId85" Type="http://schemas.openxmlformats.org/officeDocument/2006/relationships/slide" Target="slides/slide82.xml"/><Relationship Id="rId84" Type="http://schemas.openxmlformats.org/officeDocument/2006/relationships/slide" Target="slides/slide81.xml"/><Relationship Id="rId83" Type="http://schemas.openxmlformats.org/officeDocument/2006/relationships/slide" Target="slides/slide80.xml"/><Relationship Id="rId82" Type="http://schemas.openxmlformats.org/officeDocument/2006/relationships/slide" Target="slides/slide79.xml"/><Relationship Id="rId81" Type="http://schemas.openxmlformats.org/officeDocument/2006/relationships/slide" Target="slides/slide78.xml"/><Relationship Id="rId80" Type="http://schemas.openxmlformats.org/officeDocument/2006/relationships/slide" Target="slides/slide77.xml"/><Relationship Id="rId8" Type="http://schemas.openxmlformats.org/officeDocument/2006/relationships/slide" Target="slides/slide5.xml"/><Relationship Id="rId79" Type="http://schemas.openxmlformats.org/officeDocument/2006/relationships/slide" Target="slides/slide76.xml"/><Relationship Id="rId78" Type="http://schemas.openxmlformats.org/officeDocument/2006/relationships/slide" Target="slides/slide75.xml"/><Relationship Id="rId77" Type="http://schemas.openxmlformats.org/officeDocument/2006/relationships/slide" Target="slides/slide74.xml"/><Relationship Id="rId76" Type="http://schemas.openxmlformats.org/officeDocument/2006/relationships/slide" Target="slides/slide73.xml"/><Relationship Id="rId75" Type="http://schemas.openxmlformats.org/officeDocument/2006/relationships/slide" Target="slides/slide72.xml"/><Relationship Id="rId74" Type="http://schemas.openxmlformats.org/officeDocument/2006/relationships/slide" Target="slides/slide71.xml"/><Relationship Id="rId73" Type="http://schemas.openxmlformats.org/officeDocument/2006/relationships/slide" Target="slides/slide70.xml"/><Relationship Id="rId72" Type="http://schemas.openxmlformats.org/officeDocument/2006/relationships/slide" Target="slides/slide69.xml"/><Relationship Id="rId71" Type="http://schemas.openxmlformats.org/officeDocument/2006/relationships/slide" Target="slides/slide68.xml"/><Relationship Id="rId70" Type="http://schemas.openxmlformats.org/officeDocument/2006/relationships/slide" Target="slides/slide67.xml"/><Relationship Id="rId7" Type="http://schemas.openxmlformats.org/officeDocument/2006/relationships/slide" Target="slides/slide4.xml"/><Relationship Id="rId69" Type="http://schemas.openxmlformats.org/officeDocument/2006/relationships/slide" Target="slides/slide66.xml"/><Relationship Id="rId68" Type="http://schemas.openxmlformats.org/officeDocument/2006/relationships/slide" Target="slides/slide65.xml"/><Relationship Id="rId67" Type="http://schemas.openxmlformats.org/officeDocument/2006/relationships/slide" Target="slides/slide64.xml"/><Relationship Id="rId66" Type="http://schemas.openxmlformats.org/officeDocument/2006/relationships/slide" Target="slides/slide63.xml"/><Relationship Id="rId65" Type="http://schemas.openxmlformats.org/officeDocument/2006/relationships/slide" Target="slides/slide62.xml"/><Relationship Id="rId64" Type="http://schemas.openxmlformats.org/officeDocument/2006/relationships/slide" Target="slides/slide61.xml"/><Relationship Id="rId63" Type="http://schemas.openxmlformats.org/officeDocument/2006/relationships/slide" Target="slides/slide60.xml"/><Relationship Id="rId62" Type="http://schemas.openxmlformats.org/officeDocument/2006/relationships/slide" Target="slides/slide59.xml"/><Relationship Id="rId61" Type="http://schemas.openxmlformats.org/officeDocument/2006/relationships/slide" Target="slides/slide58.xml"/><Relationship Id="rId60" Type="http://schemas.openxmlformats.org/officeDocument/2006/relationships/slide" Target="slides/slide57.xml"/><Relationship Id="rId6" Type="http://schemas.openxmlformats.org/officeDocument/2006/relationships/slide" Target="slides/slide3.xml"/><Relationship Id="rId59" Type="http://schemas.openxmlformats.org/officeDocument/2006/relationships/slide" Target="slides/slide56.xml"/><Relationship Id="rId58" Type="http://schemas.openxmlformats.org/officeDocument/2006/relationships/slide" Target="slides/slide55.xml"/><Relationship Id="rId57" Type="http://schemas.openxmlformats.org/officeDocument/2006/relationships/slide" Target="slides/slide54.xml"/><Relationship Id="rId56" Type="http://schemas.openxmlformats.org/officeDocument/2006/relationships/slide" Target="slides/slide53.xml"/><Relationship Id="rId55" Type="http://schemas.openxmlformats.org/officeDocument/2006/relationships/slide" Target="slides/slide52.xml"/><Relationship Id="rId54" Type="http://schemas.openxmlformats.org/officeDocument/2006/relationships/slide" Target="slides/slide51.xml"/><Relationship Id="rId53" Type="http://schemas.openxmlformats.org/officeDocument/2006/relationships/slide" Target="slides/slide50.xml"/><Relationship Id="rId52" Type="http://schemas.openxmlformats.org/officeDocument/2006/relationships/slide" Target="slides/slide49.xml"/><Relationship Id="rId51" Type="http://schemas.openxmlformats.org/officeDocument/2006/relationships/slide" Target="slides/slide48.xml"/><Relationship Id="rId50" Type="http://schemas.openxmlformats.org/officeDocument/2006/relationships/slide" Target="slides/slide47.xml"/><Relationship Id="rId5" Type="http://schemas.openxmlformats.org/officeDocument/2006/relationships/slide" Target="slides/slide2.xml"/><Relationship Id="rId49" Type="http://schemas.openxmlformats.org/officeDocument/2006/relationships/slide" Target="slides/slide46.xml"/><Relationship Id="rId48" Type="http://schemas.openxmlformats.org/officeDocument/2006/relationships/slide" Target="slides/slide45.xml"/><Relationship Id="rId47" Type="http://schemas.openxmlformats.org/officeDocument/2006/relationships/slide" Target="slides/slide44.xml"/><Relationship Id="rId46" Type="http://schemas.openxmlformats.org/officeDocument/2006/relationships/slide" Target="slides/slide43.xml"/><Relationship Id="rId45" Type="http://schemas.openxmlformats.org/officeDocument/2006/relationships/slide" Target="slides/slide42.xml"/><Relationship Id="rId44" Type="http://schemas.openxmlformats.org/officeDocument/2006/relationships/slide" Target="slides/slide41.xml"/><Relationship Id="rId43" Type="http://schemas.openxmlformats.org/officeDocument/2006/relationships/slide" Target="slides/slide40.xml"/><Relationship Id="rId42" Type="http://schemas.openxmlformats.org/officeDocument/2006/relationships/slide" Target="slides/slide39.xml"/><Relationship Id="rId41" Type="http://schemas.openxmlformats.org/officeDocument/2006/relationships/slide" Target="slides/slide38.xml"/><Relationship Id="rId40" Type="http://schemas.openxmlformats.org/officeDocument/2006/relationships/slide" Target="slides/slide37.xml"/><Relationship Id="rId4" Type="http://schemas.openxmlformats.org/officeDocument/2006/relationships/slide" Target="slides/slide1.xml"/><Relationship Id="rId39" Type="http://schemas.openxmlformats.org/officeDocument/2006/relationships/slide" Target="slides/slide36.xml"/><Relationship Id="rId38" Type="http://schemas.openxmlformats.org/officeDocument/2006/relationships/slide" Target="slides/slide35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Master" Target="slideMasters/slideMaster2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1" Type="http://schemas.openxmlformats.org/officeDocument/2006/relationships/tableStyles" Target="tableStyles.xml"/><Relationship Id="rId120" Type="http://schemas.openxmlformats.org/officeDocument/2006/relationships/viewProps" Target="viewProps.xml"/><Relationship Id="rId12" Type="http://schemas.openxmlformats.org/officeDocument/2006/relationships/slide" Target="slides/slide9.xml"/><Relationship Id="rId119" Type="http://schemas.openxmlformats.org/officeDocument/2006/relationships/presProps" Target="presProps.xml"/><Relationship Id="rId118" Type="http://schemas.openxmlformats.org/officeDocument/2006/relationships/handoutMaster" Target="handoutMasters/handoutMaster1.xml"/><Relationship Id="rId117" Type="http://schemas.openxmlformats.org/officeDocument/2006/relationships/notesMaster" Target="notesMasters/notesMaster1.xml"/><Relationship Id="rId116" Type="http://schemas.openxmlformats.org/officeDocument/2006/relationships/slide" Target="slides/slide113.xml"/><Relationship Id="rId115" Type="http://schemas.openxmlformats.org/officeDocument/2006/relationships/slide" Target="slides/slide112.xml"/><Relationship Id="rId114" Type="http://schemas.openxmlformats.org/officeDocument/2006/relationships/slide" Target="slides/slide111.xml"/><Relationship Id="rId113" Type="http://schemas.openxmlformats.org/officeDocument/2006/relationships/slide" Target="slides/slide110.xml"/><Relationship Id="rId112" Type="http://schemas.openxmlformats.org/officeDocument/2006/relationships/slide" Target="slides/slide109.xml"/><Relationship Id="rId111" Type="http://schemas.openxmlformats.org/officeDocument/2006/relationships/slide" Target="slides/slide108.xml"/><Relationship Id="rId110" Type="http://schemas.openxmlformats.org/officeDocument/2006/relationships/slide" Target="slides/slide107.xml"/><Relationship Id="rId11" Type="http://schemas.openxmlformats.org/officeDocument/2006/relationships/slide" Target="slides/slide8.xml"/><Relationship Id="rId109" Type="http://schemas.openxmlformats.org/officeDocument/2006/relationships/slide" Target="slides/slide106.xml"/><Relationship Id="rId108" Type="http://schemas.openxmlformats.org/officeDocument/2006/relationships/slide" Target="slides/slide105.xml"/><Relationship Id="rId107" Type="http://schemas.openxmlformats.org/officeDocument/2006/relationships/slide" Target="slides/slide104.xml"/><Relationship Id="rId106" Type="http://schemas.openxmlformats.org/officeDocument/2006/relationships/slide" Target="slides/slide103.xml"/><Relationship Id="rId105" Type="http://schemas.openxmlformats.org/officeDocument/2006/relationships/slide" Target="slides/slide102.xml"/><Relationship Id="rId104" Type="http://schemas.openxmlformats.org/officeDocument/2006/relationships/slide" Target="slides/slide101.xml"/><Relationship Id="rId103" Type="http://schemas.openxmlformats.org/officeDocument/2006/relationships/slide" Target="slides/slide100.xml"/><Relationship Id="rId102" Type="http://schemas.openxmlformats.org/officeDocument/2006/relationships/slide" Target="slides/slide99.xml"/><Relationship Id="rId101" Type="http://schemas.openxmlformats.org/officeDocument/2006/relationships/slide" Target="slides/slide98.xml"/><Relationship Id="rId100" Type="http://schemas.openxmlformats.org/officeDocument/2006/relationships/slide" Target="slides/slide97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337955" y="1143000"/>
            <a:ext cx="2182091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45000" y="1750232"/>
            <a:ext cx="5670000" cy="3723263"/>
          </a:xfrm>
        </p:spPr>
        <p:txBody>
          <a:bodyPr anchor="b"/>
          <a:lstStyle>
            <a:lvl1pPr algn="ctr">
              <a:defRPr sz="496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945000" y="5617078"/>
            <a:ext cx="5670000" cy="2582023"/>
          </a:xfrm>
        </p:spPr>
        <p:txBody>
          <a:bodyPr/>
          <a:lstStyle>
            <a:lvl1pPr marL="0" indent="0" algn="ctr">
              <a:buNone/>
              <a:defRPr sz="1985"/>
            </a:lvl1pPr>
            <a:lvl2pPr marL="377825" indent="0" algn="ctr">
              <a:buNone/>
              <a:defRPr sz="1655"/>
            </a:lvl2pPr>
            <a:lvl3pPr marL="756285" indent="0" algn="ctr">
              <a:buNone/>
              <a:defRPr sz="1490"/>
            </a:lvl3pPr>
            <a:lvl4pPr marL="1134110" indent="0" algn="ctr">
              <a:buNone/>
              <a:defRPr sz="1325"/>
            </a:lvl4pPr>
            <a:lvl5pPr marL="1511935" indent="0" algn="ctr">
              <a:buNone/>
              <a:defRPr sz="1325"/>
            </a:lvl5pPr>
            <a:lvl6pPr marL="1889760" indent="0" algn="ctr">
              <a:buNone/>
              <a:defRPr sz="1325"/>
            </a:lvl6pPr>
            <a:lvl7pPr marL="2268220" indent="0" algn="ctr">
              <a:buNone/>
              <a:defRPr sz="1325"/>
            </a:lvl7pPr>
            <a:lvl8pPr marL="2646045" indent="0" algn="ctr">
              <a:buNone/>
              <a:defRPr sz="1325"/>
            </a:lvl8pPr>
            <a:lvl9pPr marL="3023870" indent="0" algn="ctr">
              <a:buNone/>
              <a:defRPr sz="1325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15812" y="2666194"/>
            <a:ext cx="6520500" cy="4448606"/>
          </a:xfrm>
        </p:spPr>
        <p:txBody>
          <a:bodyPr anchor="b"/>
          <a:lstStyle>
            <a:lvl1pPr>
              <a:defRPr sz="496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515812" y="7156885"/>
            <a:ext cx="6520500" cy="2339417"/>
          </a:xfrm>
        </p:spPr>
        <p:txBody>
          <a:bodyPr/>
          <a:lstStyle>
            <a:lvl1pPr marL="0" indent="0">
              <a:buNone/>
              <a:defRPr sz="1985">
                <a:solidFill>
                  <a:schemeClr val="tx1">
                    <a:tint val="75000"/>
                  </a:schemeClr>
                </a:solidFill>
              </a:defRPr>
            </a:lvl1pPr>
            <a:lvl2pPr marL="377825" indent="0">
              <a:buNone/>
              <a:defRPr sz="1655">
                <a:solidFill>
                  <a:schemeClr val="tx1">
                    <a:tint val="75000"/>
                  </a:schemeClr>
                </a:solidFill>
              </a:defRPr>
            </a:lvl2pPr>
            <a:lvl3pPr marL="756285" indent="0">
              <a:buNone/>
              <a:defRPr sz="1490">
                <a:solidFill>
                  <a:schemeClr val="tx1">
                    <a:tint val="75000"/>
                  </a:schemeClr>
                </a:solidFill>
              </a:defRPr>
            </a:lvl3pPr>
            <a:lvl4pPr marL="1134110" indent="0">
              <a:buNone/>
              <a:defRPr sz="1325">
                <a:solidFill>
                  <a:schemeClr val="tx1">
                    <a:tint val="75000"/>
                  </a:schemeClr>
                </a:solidFill>
              </a:defRPr>
            </a:lvl4pPr>
            <a:lvl5pPr marL="1511935" indent="0">
              <a:buNone/>
              <a:defRPr sz="1325">
                <a:solidFill>
                  <a:schemeClr val="tx1">
                    <a:tint val="75000"/>
                  </a:schemeClr>
                </a:solidFill>
              </a:defRPr>
            </a:lvl5pPr>
            <a:lvl6pPr marL="1889760" indent="0">
              <a:buNone/>
              <a:defRPr sz="1325">
                <a:solidFill>
                  <a:schemeClr val="tx1">
                    <a:tint val="75000"/>
                  </a:schemeClr>
                </a:solidFill>
              </a:defRPr>
            </a:lvl6pPr>
            <a:lvl7pPr marL="2268220" indent="0">
              <a:buNone/>
              <a:defRPr sz="1325">
                <a:solidFill>
                  <a:schemeClr val="tx1">
                    <a:tint val="75000"/>
                  </a:schemeClr>
                </a:solidFill>
              </a:defRPr>
            </a:lvl7pPr>
            <a:lvl8pPr marL="2646045" indent="0">
              <a:buNone/>
              <a:defRPr sz="1325">
                <a:solidFill>
                  <a:schemeClr val="tx1">
                    <a:tint val="75000"/>
                  </a:schemeClr>
                </a:solidFill>
              </a:defRPr>
            </a:lvl8pPr>
            <a:lvl9pPr marL="3023870" indent="0">
              <a:buNone/>
              <a:defRPr sz="132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19750" y="2846910"/>
            <a:ext cx="3213000" cy="6785549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3827250" y="2846910"/>
            <a:ext cx="3213000" cy="6785549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20735" y="569382"/>
            <a:ext cx="6520500" cy="206710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520735" y="2621634"/>
            <a:ext cx="3198234" cy="1284822"/>
          </a:xfrm>
        </p:spPr>
        <p:txBody>
          <a:bodyPr anchor="b"/>
          <a:lstStyle>
            <a:lvl1pPr marL="0" indent="0">
              <a:buNone/>
              <a:defRPr sz="1985" b="1"/>
            </a:lvl1pPr>
            <a:lvl2pPr marL="377825" indent="0">
              <a:buNone/>
              <a:defRPr sz="1655" b="1"/>
            </a:lvl2pPr>
            <a:lvl3pPr marL="756285" indent="0">
              <a:buNone/>
              <a:defRPr sz="1490" b="1"/>
            </a:lvl3pPr>
            <a:lvl4pPr marL="1134110" indent="0">
              <a:buNone/>
              <a:defRPr sz="1325" b="1"/>
            </a:lvl4pPr>
            <a:lvl5pPr marL="1511935" indent="0">
              <a:buNone/>
              <a:defRPr sz="1325" b="1"/>
            </a:lvl5pPr>
            <a:lvl6pPr marL="1889760" indent="0">
              <a:buNone/>
              <a:defRPr sz="1325" b="1"/>
            </a:lvl6pPr>
            <a:lvl7pPr marL="2268220" indent="0">
              <a:buNone/>
              <a:defRPr sz="1325" b="1"/>
            </a:lvl7pPr>
            <a:lvl8pPr marL="2646045" indent="0">
              <a:buNone/>
              <a:defRPr sz="1325" b="1"/>
            </a:lvl8pPr>
            <a:lvl9pPr marL="3023870" indent="0">
              <a:buNone/>
              <a:defRPr sz="1325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20735" y="3906456"/>
            <a:ext cx="3198234" cy="574580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3827250" y="2621634"/>
            <a:ext cx="3213985" cy="1284822"/>
          </a:xfrm>
        </p:spPr>
        <p:txBody>
          <a:bodyPr anchor="b"/>
          <a:lstStyle>
            <a:lvl1pPr marL="0" indent="0">
              <a:buNone/>
              <a:defRPr sz="1985" b="1"/>
            </a:lvl1pPr>
            <a:lvl2pPr marL="377825" indent="0">
              <a:buNone/>
              <a:defRPr sz="1655" b="1"/>
            </a:lvl2pPr>
            <a:lvl3pPr marL="756285" indent="0">
              <a:buNone/>
              <a:defRPr sz="1490" b="1"/>
            </a:lvl3pPr>
            <a:lvl4pPr marL="1134110" indent="0">
              <a:buNone/>
              <a:defRPr sz="1325" b="1"/>
            </a:lvl4pPr>
            <a:lvl5pPr marL="1511935" indent="0">
              <a:buNone/>
              <a:defRPr sz="1325" b="1"/>
            </a:lvl5pPr>
            <a:lvl6pPr marL="1889760" indent="0">
              <a:buNone/>
              <a:defRPr sz="1325" b="1"/>
            </a:lvl6pPr>
            <a:lvl7pPr marL="2268220" indent="0">
              <a:buNone/>
              <a:defRPr sz="1325" b="1"/>
            </a:lvl7pPr>
            <a:lvl8pPr marL="2646045" indent="0">
              <a:buNone/>
              <a:defRPr sz="1325" b="1"/>
            </a:lvl8pPr>
            <a:lvl9pPr marL="3023870" indent="0">
              <a:buNone/>
              <a:defRPr sz="1325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3827250" y="3906456"/>
            <a:ext cx="3213985" cy="574580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20735" y="712965"/>
            <a:ext cx="2438297" cy="2495379"/>
          </a:xfrm>
        </p:spPr>
        <p:txBody>
          <a:bodyPr anchor="b"/>
          <a:lstStyle>
            <a:lvl1pPr>
              <a:defRPr sz="2645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213985" y="1539807"/>
            <a:ext cx="3827250" cy="7600012"/>
          </a:xfrm>
        </p:spPr>
        <p:txBody>
          <a:bodyPr/>
          <a:lstStyle>
            <a:lvl1pPr>
              <a:defRPr sz="2645"/>
            </a:lvl1pPr>
            <a:lvl2pPr>
              <a:defRPr sz="2315"/>
            </a:lvl2pPr>
            <a:lvl3pPr>
              <a:defRPr sz="1985"/>
            </a:lvl3pPr>
            <a:lvl4pPr>
              <a:defRPr sz="1655"/>
            </a:lvl4pPr>
            <a:lvl5pPr>
              <a:defRPr sz="1655"/>
            </a:lvl5pPr>
            <a:lvl6pPr>
              <a:defRPr sz="1655"/>
            </a:lvl6pPr>
            <a:lvl7pPr>
              <a:defRPr sz="1655"/>
            </a:lvl7pPr>
            <a:lvl8pPr>
              <a:defRPr sz="1655"/>
            </a:lvl8pPr>
            <a:lvl9pPr>
              <a:defRPr sz="1655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520735" y="3208344"/>
            <a:ext cx="2438297" cy="5943854"/>
          </a:xfrm>
        </p:spPr>
        <p:txBody>
          <a:bodyPr/>
          <a:lstStyle>
            <a:lvl1pPr marL="0" indent="0">
              <a:buNone/>
              <a:defRPr sz="1325"/>
            </a:lvl1pPr>
            <a:lvl2pPr marL="377825" indent="0">
              <a:buNone/>
              <a:defRPr sz="1155"/>
            </a:lvl2pPr>
            <a:lvl3pPr marL="756285" indent="0">
              <a:buNone/>
              <a:defRPr sz="990"/>
            </a:lvl3pPr>
            <a:lvl4pPr marL="1134110" indent="0">
              <a:buNone/>
              <a:defRPr sz="825"/>
            </a:lvl4pPr>
            <a:lvl5pPr marL="1511935" indent="0">
              <a:buNone/>
              <a:defRPr sz="825"/>
            </a:lvl5pPr>
            <a:lvl6pPr marL="1889760" indent="0">
              <a:buNone/>
              <a:defRPr sz="825"/>
            </a:lvl6pPr>
            <a:lvl7pPr marL="2268220" indent="0">
              <a:buNone/>
              <a:defRPr sz="825"/>
            </a:lvl7pPr>
            <a:lvl8pPr marL="2646045" indent="0">
              <a:buNone/>
              <a:defRPr sz="825"/>
            </a:lvl8pPr>
            <a:lvl9pPr marL="3023870" indent="0">
              <a:buNone/>
              <a:defRPr sz="825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20735" y="712965"/>
            <a:ext cx="2438297" cy="2495379"/>
          </a:xfrm>
        </p:spPr>
        <p:txBody>
          <a:bodyPr anchor="b"/>
          <a:lstStyle>
            <a:lvl1pPr>
              <a:defRPr sz="2645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213985" y="1539807"/>
            <a:ext cx="3827250" cy="7600012"/>
          </a:xfrm>
        </p:spPr>
        <p:txBody>
          <a:bodyPr/>
          <a:lstStyle>
            <a:lvl1pPr marL="0" indent="0">
              <a:buNone/>
              <a:defRPr sz="2645"/>
            </a:lvl1pPr>
            <a:lvl2pPr marL="377825" indent="0">
              <a:buNone/>
              <a:defRPr sz="2315"/>
            </a:lvl2pPr>
            <a:lvl3pPr marL="756285" indent="0">
              <a:buNone/>
              <a:defRPr sz="1985"/>
            </a:lvl3pPr>
            <a:lvl4pPr marL="1134110" indent="0">
              <a:buNone/>
              <a:defRPr sz="1655"/>
            </a:lvl4pPr>
            <a:lvl5pPr marL="1511935" indent="0">
              <a:buNone/>
              <a:defRPr sz="1655"/>
            </a:lvl5pPr>
            <a:lvl6pPr marL="1889760" indent="0">
              <a:buNone/>
              <a:defRPr sz="1655"/>
            </a:lvl6pPr>
            <a:lvl7pPr marL="2268220" indent="0">
              <a:buNone/>
              <a:defRPr sz="1655"/>
            </a:lvl7pPr>
            <a:lvl8pPr marL="2646045" indent="0">
              <a:buNone/>
              <a:defRPr sz="1655"/>
            </a:lvl8pPr>
            <a:lvl9pPr marL="3023870" indent="0">
              <a:buNone/>
              <a:defRPr sz="1655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520735" y="3208344"/>
            <a:ext cx="2438297" cy="5943854"/>
          </a:xfrm>
        </p:spPr>
        <p:txBody>
          <a:bodyPr/>
          <a:lstStyle>
            <a:lvl1pPr marL="0" indent="0">
              <a:buNone/>
              <a:defRPr sz="1325"/>
            </a:lvl1pPr>
            <a:lvl2pPr marL="377825" indent="0">
              <a:buNone/>
              <a:defRPr sz="1155"/>
            </a:lvl2pPr>
            <a:lvl3pPr marL="756285" indent="0">
              <a:buNone/>
              <a:defRPr sz="990"/>
            </a:lvl3pPr>
            <a:lvl4pPr marL="1134110" indent="0">
              <a:buNone/>
              <a:defRPr sz="825"/>
            </a:lvl4pPr>
            <a:lvl5pPr marL="1511935" indent="0">
              <a:buNone/>
              <a:defRPr sz="825"/>
            </a:lvl5pPr>
            <a:lvl6pPr marL="1889760" indent="0">
              <a:buNone/>
              <a:defRPr sz="825"/>
            </a:lvl6pPr>
            <a:lvl7pPr marL="2268220" indent="0">
              <a:buNone/>
              <a:defRPr sz="825"/>
            </a:lvl7pPr>
            <a:lvl8pPr marL="2646045" indent="0">
              <a:buNone/>
              <a:defRPr sz="825"/>
            </a:lvl8pPr>
            <a:lvl9pPr marL="3023870" indent="0">
              <a:buNone/>
              <a:defRPr sz="825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5410125" y="569382"/>
            <a:ext cx="1630125" cy="906307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19750" y="569382"/>
            <a:ext cx="4795875" cy="906307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743318" y="1425533"/>
            <a:ext cx="6076014" cy="4007206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372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743318" y="5550598"/>
            <a:ext cx="6076014" cy="2295444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490" spc="200"/>
            </a:lvl1pPr>
            <a:lvl2pPr marL="283210" indent="0" algn="ctr">
              <a:buNone/>
              <a:defRPr sz="1240"/>
            </a:lvl2pPr>
            <a:lvl3pPr marL="567055" indent="0" algn="ctr">
              <a:buNone/>
              <a:defRPr sz="1115"/>
            </a:lvl3pPr>
            <a:lvl4pPr marL="850265" indent="0" algn="ctr">
              <a:buNone/>
              <a:defRPr sz="990"/>
            </a:lvl4pPr>
            <a:lvl5pPr marL="1134110" indent="0" algn="ctr">
              <a:buNone/>
              <a:defRPr sz="990"/>
            </a:lvl5pPr>
            <a:lvl6pPr marL="1417320" indent="0" algn="ctr">
              <a:buNone/>
              <a:defRPr sz="990"/>
            </a:lvl6pPr>
            <a:lvl7pPr marL="1701165" indent="0" algn="ctr">
              <a:buNone/>
              <a:defRPr sz="990"/>
            </a:lvl7pPr>
            <a:lvl8pPr marL="1984375" indent="0" algn="ctr">
              <a:buNone/>
              <a:defRPr sz="990"/>
            </a:lvl8pPr>
            <a:lvl9pPr marL="2268220" indent="0" algn="ctr">
              <a:buNone/>
              <a:defRPr sz="99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77240" y="948484"/>
            <a:ext cx="6801475" cy="1100017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377240" y="2323506"/>
            <a:ext cx="6801475" cy="7419505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234400" y="5999584"/>
            <a:ext cx="4817061" cy="1195427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273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234400" y="7195011"/>
            <a:ext cx="4817061" cy="1352572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115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283210" indent="0">
              <a:buNone/>
              <a:defRPr sz="990">
                <a:solidFill>
                  <a:schemeClr val="tx1">
                    <a:tint val="75000"/>
                  </a:schemeClr>
                </a:solidFill>
              </a:defRPr>
            </a:lvl2pPr>
            <a:lvl3pPr marL="567055" indent="0">
              <a:buNone/>
              <a:defRPr sz="990">
                <a:solidFill>
                  <a:schemeClr val="tx1">
                    <a:tint val="75000"/>
                  </a:schemeClr>
                </a:solidFill>
              </a:defRPr>
            </a:lvl3pPr>
            <a:lvl4pPr marL="850265" indent="0">
              <a:buNone/>
              <a:defRPr sz="990">
                <a:solidFill>
                  <a:schemeClr val="tx1">
                    <a:tint val="75000"/>
                  </a:schemeClr>
                </a:solidFill>
              </a:defRPr>
            </a:lvl4pPr>
            <a:lvl5pPr marL="1134110" indent="0">
              <a:buNone/>
              <a:defRPr sz="990">
                <a:solidFill>
                  <a:schemeClr val="tx1">
                    <a:tint val="75000"/>
                  </a:schemeClr>
                </a:solidFill>
              </a:defRPr>
            </a:lvl5pPr>
            <a:lvl6pPr marL="1417320" indent="0">
              <a:buNone/>
              <a:defRPr sz="990">
                <a:solidFill>
                  <a:schemeClr val="tx1">
                    <a:tint val="75000"/>
                  </a:schemeClr>
                </a:solidFill>
              </a:defRPr>
            </a:lvl6pPr>
            <a:lvl7pPr marL="1701165" indent="0">
              <a:buNone/>
              <a:defRPr sz="990">
                <a:solidFill>
                  <a:schemeClr val="tx1">
                    <a:tint val="75000"/>
                  </a:schemeClr>
                </a:solidFill>
              </a:defRPr>
            </a:lvl7pPr>
            <a:lvl8pPr marL="1984375" indent="0">
              <a:buNone/>
              <a:defRPr sz="990">
                <a:solidFill>
                  <a:schemeClr val="tx1">
                    <a:tint val="75000"/>
                  </a:schemeClr>
                </a:solidFill>
              </a:defRPr>
            </a:lvl8pPr>
            <a:lvl9pPr marL="2268220" indent="0">
              <a:buNone/>
              <a:defRPr sz="99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77240" y="948484"/>
            <a:ext cx="6801475" cy="1100017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377240" y="2340343"/>
            <a:ext cx="3209886" cy="7402668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3975526" y="2340343"/>
            <a:ext cx="3209886" cy="7402668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77240" y="948484"/>
            <a:ext cx="6801475" cy="1100017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377240" y="2228096"/>
            <a:ext cx="3312566" cy="594907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24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83210" indent="0">
              <a:buNone/>
              <a:defRPr sz="1240" b="1"/>
            </a:lvl2pPr>
            <a:lvl3pPr marL="567055" indent="0">
              <a:buNone/>
              <a:defRPr sz="1115" b="1"/>
            </a:lvl3pPr>
            <a:lvl4pPr marL="850265" indent="0">
              <a:buNone/>
              <a:defRPr sz="990" b="1"/>
            </a:lvl4pPr>
            <a:lvl5pPr marL="1134110" indent="0">
              <a:buNone/>
              <a:defRPr sz="990" b="1"/>
            </a:lvl5pPr>
            <a:lvl6pPr marL="1417320" indent="0">
              <a:buNone/>
              <a:defRPr sz="990" b="1"/>
            </a:lvl6pPr>
            <a:lvl7pPr marL="1701165" indent="0">
              <a:buNone/>
              <a:defRPr sz="990" b="1"/>
            </a:lvl7pPr>
            <a:lvl8pPr marL="1984375" indent="0">
              <a:buNone/>
              <a:defRPr sz="990" b="1"/>
            </a:lvl8pPr>
            <a:lvl9pPr marL="2268220" indent="0">
              <a:buNone/>
              <a:defRPr sz="99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377240" y="2890352"/>
            <a:ext cx="3312566" cy="6852659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3866490" y="2216449"/>
            <a:ext cx="3312566" cy="594907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24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83210" indent="0">
              <a:buNone/>
              <a:defRPr sz="1240" b="1"/>
            </a:lvl2pPr>
            <a:lvl3pPr marL="567055" indent="0">
              <a:buNone/>
              <a:defRPr sz="1115" b="1"/>
            </a:lvl3pPr>
            <a:lvl4pPr marL="850265" indent="0">
              <a:buNone/>
              <a:defRPr sz="990" b="1"/>
            </a:lvl4pPr>
            <a:lvl5pPr marL="1134110" indent="0">
              <a:buNone/>
              <a:defRPr sz="990" b="1"/>
            </a:lvl5pPr>
            <a:lvl6pPr marL="1417320" indent="0">
              <a:buNone/>
              <a:defRPr sz="990" b="1"/>
            </a:lvl6pPr>
            <a:lvl7pPr marL="1701165" indent="0">
              <a:buNone/>
              <a:defRPr sz="990" b="1"/>
            </a:lvl7pPr>
            <a:lvl8pPr marL="1984375" indent="0">
              <a:buNone/>
              <a:defRPr sz="990" b="1"/>
            </a:lvl8pPr>
            <a:lvl9pPr marL="2268220" indent="0">
              <a:buNone/>
              <a:defRPr sz="99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3866490" y="2890352"/>
            <a:ext cx="3312566" cy="6852659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77240" y="948484"/>
            <a:ext cx="6801475" cy="1100017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377240" y="2424528"/>
            <a:ext cx="3244780" cy="7183787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99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3937579" y="2424528"/>
            <a:ext cx="3241136" cy="7183787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99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6346109" y="1425533"/>
            <a:ext cx="647334" cy="784043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1735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566976" y="1425533"/>
            <a:ext cx="5685382" cy="7840430"/>
          </a:xfrm>
        </p:spPr>
        <p:txBody>
          <a:bodyPr vert="eaVert" lIns="46800" tIns="46800" rIns="46800" bIns="46800"/>
          <a:lstStyle>
            <a:lvl1pPr marL="141605" indent="-141605">
              <a:spcAft>
                <a:spcPts val="1000"/>
              </a:spcAft>
              <a:defRPr spc="300"/>
            </a:lvl1pPr>
            <a:lvl2pPr marL="425450" indent="-141605">
              <a:defRPr spc="300"/>
            </a:lvl2pPr>
            <a:lvl3pPr marL="708660" indent="-141605">
              <a:defRPr spc="300"/>
            </a:lvl3pPr>
            <a:lvl4pPr marL="992505" indent="-141605">
              <a:defRPr spc="300"/>
            </a:lvl4pPr>
            <a:lvl5pPr marL="1275715" indent="-141605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377240" y="1206652"/>
            <a:ext cx="6803707" cy="854758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  <p:hf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743318" y="3872510"/>
            <a:ext cx="6076014" cy="158829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372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743318" y="5550598"/>
            <a:ext cx="6076014" cy="735216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149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8" Type="http://schemas.openxmlformats.org/officeDocument/2006/relationships/theme" Target="../theme/theme2.xml"/><Relationship Id="rId17" Type="http://schemas.openxmlformats.org/officeDocument/2006/relationships/tags" Target="../tags/tag62.xml"/><Relationship Id="rId16" Type="http://schemas.openxmlformats.org/officeDocument/2006/relationships/tags" Target="../tags/tag61.xml"/><Relationship Id="rId15" Type="http://schemas.openxmlformats.org/officeDocument/2006/relationships/tags" Target="../tags/tag60.xml"/><Relationship Id="rId14" Type="http://schemas.openxmlformats.org/officeDocument/2006/relationships/tags" Target="../tags/tag59.xml"/><Relationship Id="rId13" Type="http://schemas.openxmlformats.org/officeDocument/2006/relationships/tags" Target="../tags/tag58.xml"/><Relationship Id="rId12" Type="http://schemas.openxmlformats.org/officeDocument/2006/relationships/tags" Target="../tags/tag57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519750" y="569382"/>
            <a:ext cx="6520500" cy="20671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519750" y="2846910"/>
            <a:ext cx="6520500" cy="67855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519750" y="9912198"/>
            <a:ext cx="1701000" cy="5693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2504250" y="9912198"/>
            <a:ext cx="2551500" cy="5693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5339250" y="9912198"/>
            <a:ext cx="1701000" cy="5693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756285" rtl="0" eaLnBrk="1" latinLnBrk="0" hangingPunct="1">
        <a:lnSpc>
          <a:spcPct val="90000"/>
        </a:lnSpc>
        <a:spcBef>
          <a:spcPct val="0"/>
        </a:spcBef>
        <a:buNone/>
        <a:defRPr sz="36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9230" indent="-189230" algn="l" defTabSz="756285" rtl="0" eaLnBrk="1" latinLnBrk="0" hangingPunct="1">
        <a:lnSpc>
          <a:spcPct val="90000"/>
        </a:lnSpc>
        <a:spcBef>
          <a:spcPct val="166000"/>
        </a:spcBef>
        <a:buFont typeface="Arial" panose="020B0604020202020204" pitchFamily="34" charset="0"/>
        <a:buChar char="•"/>
        <a:defRPr sz="2315" kern="1200">
          <a:solidFill>
            <a:schemeClr val="tx1"/>
          </a:solidFill>
          <a:latin typeface="+mn-lt"/>
          <a:ea typeface="+mn-ea"/>
          <a:cs typeface="+mn-cs"/>
        </a:defRPr>
      </a:lvl1pPr>
      <a:lvl2pPr marL="567055" indent="-189230" algn="l" defTabSz="756285" rtl="0" eaLnBrk="1" latinLnBrk="0" hangingPunct="1">
        <a:lnSpc>
          <a:spcPct val="90000"/>
        </a:lnSpc>
        <a:spcBef>
          <a:spcPct val="83000"/>
        </a:spcBef>
        <a:buFont typeface="Arial" panose="020B0604020202020204" pitchFamily="34" charset="0"/>
        <a:buChar char="•"/>
        <a:defRPr sz="1985" kern="1200">
          <a:solidFill>
            <a:schemeClr val="tx1"/>
          </a:solidFill>
          <a:latin typeface="+mn-lt"/>
          <a:ea typeface="+mn-ea"/>
          <a:cs typeface="+mn-cs"/>
        </a:defRPr>
      </a:lvl2pPr>
      <a:lvl3pPr marL="944880" indent="-189230" algn="l" defTabSz="756285" rtl="0" eaLnBrk="1" latinLnBrk="0" hangingPunct="1">
        <a:lnSpc>
          <a:spcPct val="90000"/>
        </a:lnSpc>
        <a:spcBef>
          <a:spcPct val="83000"/>
        </a:spcBef>
        <a:buFont typeface="Arial" panose="020B0604020202020204" pitchFamily="34" charset="0"/>
        <a:buChar char="•"/>
        <a:defRPr sz="1655" kern="1200">
          <a:solidFill>
            <a:schemeClr val="tx1"/>
          </a:solidFill>
          <a:latin typeface="+mn-lt"/>
          <a:ea typeface="+mn-ea"/>
          <a:cs typeface="+mn-cs"/>
        </a:defRPr>
      </a:lvl3pPr>
      <a:lvl4pPr marL="1322705" indent="-189230" algn="l" defTabSz="756285" rtl="0" eaLnBrk="1" latinLnBrk="0" hangingPunct="1">
        <a:lnSpc>
          <a:spcPct val="90000"/>
        </a:lnSpc>
        <a:spcBef>
          <a:spcPct val="83000"/>
        </a:spcBef>
        <a:buFont typeface="Arial" panose="020B0604020202020204" pitchFamily="34" charset="0"/>
        <a:buChar char="•"/>
        <a:defRPr sz="1490" kern="1200">
          <a:solidFill>
            <a:schemeClr val="tx1"/>
          </a:solidFill>
          <a:latin typeface="+mn-lt"/>
          <a:ea typeface="+mn-ea"/>
          <a:cs typeface="+mn-cs"/>
        </a:defRPr>
      </a:lvl4pPr>
      <a:lvl5pPr marL="1701165" indent="-189230" algn="l" defTabSz="756285" rtl="0" eaLnBrk="1" latinLnBrk="0" hangingPunct="1">
        <a:lnSpc>
          <a:spcPct val="90000"/>
        </a:lnSpc>
        <a:spcBef>
          <a:spcPct val="83000"/>
        </a:spcBef>
        <a:buFont typeface="Arial" panose="020B0604020202020204" pitchFamily="34" charset="0"/>
        <a:buChar char="•"/>
        <a:defRPr sz="1490" kern="1200">
          <a:solidFill>
            <a:schemeClr val="tx1"/>
          </a:solidFill>
          <a:latin typeface="+mn-lt"/>
          <a:ea typeface="+mn-ea"/>
          <a:cs typeface="+mn-cs"/>
        </a:defRPr>
      </a:lvl5pPr>
      <a:lvl6pPr marL="2078990" indent="-189230" algn="l" defTabSz="756285" rtl="0" eaLnBrk="1" latinLnBrk="0" hangingPunct="1">
        <a:lnSpc>
          <a:spcPct val="90000"/>
        </a:lnSpc>
        <a:spcBef>
          <a:spcPct val="83000"/>
        </a:spcBef>
        <a:buFont typeface="Arial" panose="020B0604020202020204" pitchFamily="34" charset="0"/>
        <a:buChar char="•"/>
        <a:defRPr sz="1490" kern="1200">
          <a:solidFill>
            <a:schemeClr val="tx1"/>
          </a:solidFill>
          <a:latin typeface="+mn-lt"/>
          <a:ea typeface="+mn-ea"/>
          <a:cs typeface="+mn-cs"/>
        </a:defRPr>
      </a:lvl6pPr>
      <a:lvl7pPr marL="2456815" indent="-189230" algn="l" defTabSz="756285" rtl="0" eaLnBrk="1" latinLnBrk="0" hangingPunct="1">
        <a:lnSpc>
          <a:spcPct val="90000"/>
        </a:lnSpc>
        <a:spcBef>
          <a:spcPct val="83000"/>
        </a:spcBef>
        <a:buFont typeface="Arial" panose="020B0604020202020204" pitchFamily="34" charset="0"/>
        <a:buChar char="•"/>
        <a:defRPr sz="1490" kern="1200">
          <a:solidFill>
            <a:schemeClr val="tx1"/>
          </a:solidFill>
          <a:latin typeface="+mn-lt"/>
          <a:ea typeface="+mn-ea"/>
          <a:cs typeface="+mn-cs"/>
        </a:defRPr>
      </a:lvl7pPr>
      <a:lvl8pPr marL="2835275" indent="-189230" algn="l" defTabSz="756285" rtl="0" eaLnBrk="1" latinLnBrk="0" hangingPunct="1">
        <a:lnSpc>
          <a:spcPct val="90000"/>
        </a:lnSpc>
        <a:spcBef>
          <a:spcPct val="83000"/>
        </a:spcBef>
        <a:buFont typeface="Arial" panose="020B0604020202020204" pitchFamily="34" charset="0"/>
        <a:buChar char="•"/>
        <a:defRPr sz="1490" kern="1200">
          <a:solidFill>
            <a:schemeClr val="tx1"/>
          </a:solidFill>
          <a:latin typeface="+mn-lt"/>
          <a:ea typeface="+mn-ea"/>
          <a:cs typeface="+mn-cs"/>
        </a:defRPr>
      </a:lvl8pPr>
      <a:lvl9pPr marL="3213100" indent="-189230" algn="l" defTabSz="756285" rtl="0" eaLnBrk="1" latinLnBrk="0" hangingPunct="1">
        <a:lnSpc>
          <a:spcPct val="90000"/>
        </a:lnSpc>
        <a:spcBef>
          <a:spcPct val="83000"/>
        </a:spcBef>
        <a:buFont typeface="Arial" panose="020B0604020202020204" pitchFamily="34" charset="0"/>
        <a:buChar char="•"/>
        <a:defRPr sz="14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756285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1pPr>
      <a:lvl2pPr marL="377825" algn="l" defTabSz="756285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2pPr>
      <a:lvl3pPr marL="756285" algn="l" defTabSz="756285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3pPr>
      <a:lvl4pPr marL="1134110" algn="l" defTabSz="756285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4pPr>
      <a:lvl5pPr marL="1511935" algn="l" defTabSz="756285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5pPr>
      <a:lvl6pPr marL="1889760" algn="l" defTabSz="756285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6pPr>
      <a:lvl7pPr marL="2268220" algn="l" defTabSz="756285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7pPr>
      <a:lvl8pPr marL="2646045" algn="l" defTabSz="756285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8pPr>
      <a:lvl9pPr marL="3023870" algn="l" defTabSz="756285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377240" y="948484"/>
            <a:ext cx="6801475" cy="1100017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377240" y="2323506"/>
            <a:ext cx="6801475" cy="7419505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379472" y="9844033"/>
            <a:ext cx="1674141" cy="4938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62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2552134" y="9844033"/>
            <a:ext cx="2455406" cy="4938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62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5504574" y="9844033"/>
            <a:ext cx="1674141" cy="4938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62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567055" rtl="0" eaLnBrk="1" fontAlgn="auto" latinLnBrk="0" hangingPunct="1">
        <a:lnSpc>
          <a:spcPct val="100000"/>
        </a:lnSpc>
        <a:spcBef>
          <a:spcPct val="0"/>
        </a:spcBef>
        <a:buNone/>
        <a:defRPr sz="223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141605" indent="-141605" algn="l" defTabSz="567055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anose="020B0604020202020204" pitchFamily="34" charset="0"/>
        <a:buChar char="●"/>
        <a:defRPr sz="1115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425450" indent="-141605" algn="l" defTabSz="567055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anose="020B0604020202020204" pitchFamily="34" charset="0"/>
        <a:buChar char="●"/>
        <a:tabLst>
          <a:tab pos="998220" algn="l"/>
          <a:tab pos="998220" algn="l"/>
          <a:tab pos="998220" algn="l"/>
          <a:tab pos="998220" algn="l"/>
        </a:tabLst>
        <a:defRPr sz="99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708660" indent="-141605" algn="l" defTabSz="567055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anose="020B0604020202020204" pitchFamily="34" charset="0"/>
        <a:buChar char="●"/>
        <a:defRPr sz="99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992505" indent="-141605" algn="l" defTabSz="567055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87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1275715" indent="-141605" algn="l" defTabSz="567055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anose="020B0604020202020204" pitchFamily="34" charset="0"/>
        <a:buChar char="•"/>
        <a:defRPr sz="87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1558925" indent="-141605" algn="l" defTabSz="567055" rtl="0" eaLnBrk="1" latinLnBrk="0" hangingPunct="1">
        <a:lnSpc>
          <a:spcPct val="90000"/>
        </a:lnSpc>
        <a:spcBef>
          <a:spcPct val="62000"/>
        </a:spcBef>
        <a:buFont typeface="Arial" panose="020B0604020202020204" pitchFamily="34" charset="0"/>
        <a:buChar char="•"/>
        <a:defRPr sz="1115" kern="1200">
          <a:solidFill>
            <a:schemeClr val="tx1"/>
          </a:solidFill>
          <a:latin typeface="+mn-lt"/>
          <a:ea typeface="+mn-ea"/>
          <a:cs typeface="+mn-cs"/>
        </a:defRPr>
      </a:lvl6pPr>
      <a:lvl7pPr marL="1842770" indent="-141605" algn="l" defTabSz="567055" rtl="0" eaLnBrk="1" latinLnBrk="0" hangingPunct="1">
        <a:lnSpc>
          <a:spcPct val="90000"/>
        </a:lnSpc>
        <a:spcBef>
          <a:spcPct val="62000"/>
        </a:spcBef>
        <a:buFont typeface="Arial" panose="020B0604020202020204" pitchFamily="34" charset="0"/>
        <a:buChar char="•"/>
        <a:defRPr sz="1115" kern="1200">
          <a:solidFill>
            <a:schemeClr val="tx1"/>
          </a:solidFill>
          <a:latin typeface="+mn-lt"/>
          <a:ea typeface="+mn-ea"/>
          <a:cs typeface="+mn-cs"/>
        </a:defRPr>
      </a:lvl7pPr>
      <a:lvl8pPr marL="2125980" indent="-141605" algn="l" defTabSz="567055" rtl="0" eaLnBrk="1" latinLnBrk="0" hangingPunct="1">
        <a:lnSpc>
          <a:spcPct val="90000"/>
        </a:lnSpc>
        <a:spcBef>
          <a:spcPct val="62000"/>
        </a:spcBef>
        <a:buFont typeface="Arial" panose="020B0604020202020204" pitchFamily="34" charset="0"/>
        <a:buChar char="•"/>
        <a:defRPr sz="1115" kern="1200">
          <a:solidFill>
            <a:schemeClr val="tx1"/>
          </a:solidFill>
          <a:latin typeface="+mn-lt"/>
          <a:ea typeface="+mn-ea"/>
          <a:cs typeface="+mn-cs"/>
        </a:defRPr>
      </a:lvl8pPr>
      <a:lvl9pPr marL="2409825" indent="-141605" algn="l" defTabSz="567055" rtl="0" eaLnBrk="1" latinLnBrk="0" hangingPunct="1">
        <a:lnSpc>
          <a:spcPct val="90000"/>
        </a:lnSpc>
        <a:spcBef>
          <a:spcPct val="62000"/>
        </a:spcBef>
        <a:buFont typeface="Arial" panose="020B0604020202020204" pitchFamily="34" charset="0"/>
        <a:buChar char="•"/>
        <a:defRPr sz="111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567055" rtl="0" eaLnBrk="1" latinLnBrk="0" hangingPunct="1">
        <a:defRPr sz="1115" kern="1200">
          <a:solidFill>
            <a:schemeClr val="tx1"/>
          </a:solidFill>
          <a:latin typeface="+mn-lt"/>
          <a:ea typeface="+mn-ea"/>
          <a:cs typeface="+mn-cs"/>
        </a:defRPr>
      </a:lvl1pPr>
      <a:lvl2pPr marL="283210" algn="l" defTabSz="567055" rtl="0" eaLnBrk="1" latinLnBrk="0" hangingPunct="1">
        <a:defRPr sz="1115" kern="1200">
          <a:solidFill>
            <a:schemeClr val="tx1"/>
          </a:solidFill>
          <a:latin typeface="+mn-lt"/>
          <a:ea typeface="+mn-ea"/>
          <a:cs typeface="+mn-cs"/>
        </a:defRPr>
      </a:lvl2pPr>
      <a:lvl3pPr marL="567055" algn="l" defTabSz="567055" rtl="0" eaLnBrk="1" latinLnBrk="0" hangingPunct="1">
        <a:defRPr sz="1115" kern="1200">
          <a:solidFill>
            <a:schemeClr val="tx1"/>
          </a:solidFill>
          <a:latin typeface="+mn-lt"/>
          <a:ea typeface="+mn-ea"/>
          <a:cs typeface="+mn-cs"/>
        </a:defRPr>
      </a:lvl3pPr>
      <a:lvl4pPr marL="850265" algn="l" defTabSz="567055" rtl="0" eaLnBrk="1" latinLnBrk="0" hangingPunct="1">
        <a:defRPr sz="1115" kern="1200">
          <a:solidFill>
            <a:schemeClr val="tx1"/>
          </a:solidFill>
          <a:latin typeface="+mn-lt"/>
          <a:ea typeface="+mn-ea"/>
          <a:cs typeface="+mn-cs"/>
        </a:defRPr>
      </a:lvl4pPr>
      <a:lvl5pPr marL="1134110" algn="l" defTabSz="567055" rtl="0" eaLnBrk="1" latinLnBrk="0" hangingPunct="1">
        <a:defRPr sz="1115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algn="l" defTabSz="567055" rtl="0" eaLnBrk="1" latinLnBrk="0" hangingPunct="1">
        <a:defRPr sz="1115" kern="1200">
          <a:solidFill>
            <a:schemeClr val="tx1"/>
          </a:solidFill>
          <a:latin typeface="+mn-lt"/>
          <a:ea typeface="+mn-ea"/>
          <a:cs typeface="+mn-cs"/>
        </a:defRPr>
      </a:lvl6pPr>
      <a:lvl7pPr marL="1701165" algn="l" defTabSz="567055" rtl="0" eaLnBrk="1" latinLnBrk="0" hangingPunct="1">
        <a:defRPr sz="1115" kern="1200">
          <a:solidFill>
            <a:schemeClr val="tx1"/>
          </a:solidFill>
          <a:latin typeface="+mn-lt"/>
          <a:ea typeface="+mn-ea"/>
          <a:cs typeface="+mn-cs"/>
        </a:defRPr>
      </a:lvl7pPr>
      <a:lvl8pPr marL="1984375" algn="l" defTabSz="567055" rtl="0" eaLnBrk="1" latinLnBrk="0" hangingPunct="1">
        <a:defRPr sz="1115" kern="1200">
          <a:solidFill>
            <a:schemeClr val="tx1"/>
          </a:solidFill>
          <a:latin typeface="+mn-lt"/>
          <a:ea typeface="+mn-ea"/>
          <a:cs typeface="+mn-cs"/>
        </a:defRPr>
      </a:lvl8pPr>
      <a:lvl9pPr marL="2268220" algn="l" defTabSz="567055" rtl="0" eaLnBrk="1" latinLnBrk="0" hangingPunct="1">
        <a:defRPr sz="111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4.png"/><Relationship Id="rId1" Type="http://schemas.openxmlformats.org/officeDocument/2006/relationships/tags" Target="../tags/tag6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8.xml"/><Relationship Id="rId4" Type="http://schemas.openxmlformats.org/officeDocument/2006/relationships/image" Target="../media/image8.jpeg"/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8.xml"/><Relationship Id="rId4" Type="http://schemas.openxmlformats.org/officeDocument/2006/relationships/image" Target="../media/image12.png"/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tags" Target="../tags/tag69.xml"/><Relationship Id="rId8" Type="http://schemas.openxmlformats.org/officeDocument/2006/relationships/image" Target="../media/image15.png"/><Relationship Id="rId7" Type="http://schemas.openxmlformats.org/officeDocument/2006/relationships/tags" Target="../tags/tag68.xml"/><Relationship Id="rId6" Type="http://schemas.openxmlformats.org/officeDocument/2006/relationships/tags" Target="../tags/tag67.xml"/><Relationship Id="rId5" Type="http://schemas.openxmlformats.org/officeDocument/2006/relationships/image" Target="../media/image14.png"/><Relationship Id="rId4" Type="http://schemas.openxmlformats.org/officeDocument/2006/relationships/tags" Target="../tags/tag66.xml"/><Relationship Id="rId3" Type="http://schemas.openxmlformats.org/officeDocument/2006/relationships/image" Target="../media/image13.png"/><Relationship Id="rId2" Type="http://schemas.openxmlformats.org/officeDocument/2006/relationships/tags" Target="../tags/tag65.xml"/><Relationship Id="rId11" Type="http://schemas.openxmlformats.org/officeDocument/2006/relationships/slideLayout" Target="../slideLayouts/slideLayout18.xml"/><Relationship Id="rId10" Type="http://schemas.openxmlformats.org/officeDocument/2006/relationships/image" Target="../media/image16.png"/><Relationship Id="rId1" Type="http://schemas.openxmlformats.org/officeDocument/2006/relationships/tags" Target="../tags/tag64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8.xml"/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8.xml"/><Relationship Id="rId4" Type="http://schemas.openxmlformats.org/officeDocument/2006/relationships/image" Target="../media/image23.png"/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8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8.xml"/><Relationship Id="rId4" Type="http://schemas.openxmlformats.org/officeDocument/2006/relationships/image" Target="../media/image32.png"/><Relationship Id="rId3" Type="http://schemas.openxmlformats.org/officeDocument/2006/relationships/image" Target="../media/image31.png"/><Relationship Id="rId2" Type="http://schemas.openxmlformats.org/officeDocument/2006/relationships/image" Target="../media/image30.jpeg"/><Relationship Id="rId1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9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0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6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8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9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0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3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4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5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6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8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9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0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3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4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5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6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8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9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0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1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3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4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5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6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8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9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0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1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2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3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4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5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6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8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9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0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1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2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3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4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5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6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8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9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0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1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2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3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4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5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6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8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9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70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71.xml"/></Relationships>
</file>

<file path=ppt/slides/_rels/slide1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" name="矩形 11"/>
          <p:cNvSpPr/>
          <p:nvPr/>
        </p:nvSpPr>
        <p:spPr>
          <a:xfrm>
            <a:off x="0" y="0"/>
            <a:ext cx="5154295" cy="1069149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文本框 7"/>
          <p:cNvSpPr txBox="1"/>
          <p:nvPr/>
        </p:nvSpPr>
        <p:spPr>
          <a:xfrm>
            <a:off x="359410" y="2943225"/>
            <a:ext cx="4795520" cy="1290320"/>
          </a:xfrm>
          <a:prstGeom prst="rect">
            <a:avLst/>
          </a:prstGeom>
          <a:noFill/>
          <a:ln w="6350">
            <a:noFill/>
          </a:ln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/>
          <a:p>
            <a:pPr algn="l"/>
            <a:r>
              <a:rPr lang="en-US" altLang="zh-CN" sz="3600" b="1" kern="1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Times New Roman" panose="02020603050405020304"/>
              </a:rPr>
              <a:t>Isolated</a:t>
            </a:r>
            <a:endParaRPr lang="en-US" altLang="zh-CN" sz="3600" b="1" kern="1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Times New Roman" panose="02020603050405020304"/>
            </a:endParaRPr>
          </a:p>
          <a:p>
            <a:pPr algn="l"/>
            <a:r>
              <a:rPr lang="en-US" altLang="zh-CN" sz="3600" b="1" kern="1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Times New Roman" panose="02020603050405020304"/>
              </a:rPr>
              <a:t>DC/DC Converter </a:t>
            </a:r>
            <a:endParaRPr lang="en-US" altLang="zh-CN" sz="3600" b="1" kern="1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Times New Roman" panose="02020603050405020304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0" y="8291830"/>
            <a:ext cx="7564120" cy="15614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en-US" altLang="zh-CN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等线" panose="02010600030101010101" charset="-122"/>
                <a:ea typeface="等线" panose="02010600030101010101" charset="-122"/>
              </a:rPr>
              <a:t>GUANGZHOU IDEALPLUSING INFORMATION TECHNOLOGY CO., LTD</a:t>
            </a:r>
            <a:endParaRPr lang="en-US" altLang="zh-CN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等线" panose="02010600030101010101" charset="-122"/>
              <a:ea typeface="等线" panose="02010600030101010101" charset="-122"/>
            </a:endParaRPr>
          </a:p>
          <a:p>
            <a:pPr algn="ctr"/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Website: </a:t>
            </a:r>
            <a:r>
              <a:rPr lang="en-US" altLang="zh-CN" sz="1400" b="1" u="sng">
                <a:solidFill>
                  <a:schemeClr val="accent1"/>
                </a:solidFill>
                <a:latin typeface="等线" panose="02010600030101010101" charset="-122"/>
                <a:ea typeface="等线" panose="02010600030101010101" charset="-122"/>
              </a:rPr>
              <a:t>www.idealplusing.com 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                www. </a:t>
            </a:r>
            <a:r>
              <a:rPr lang="en-US" altLang="zh-CN" sz="1400" b="1" u="sng">
                <a:solidFill>
                  <a:schemeClr val="accent1"/>
                </a:solidFill>
                <a:latin typeface="等线" panose="02010600030101010101" charset="-122"/>
                <a:ea typeface="等线" panose="02010600030101010101" charset="-122"/>
              </a:rPr>
              <a:t>idealpowersupply.com</a:t>
            </a:r>
            <a:endParaRPr lang="en-US" altLang="zh-CN" sz="1400" b="1" u="sng">
              <a:solidFill>
                <a:schemeClr val="accent1"/>
              </a:solidFill>
              <a:latin typeface="等线" panose="02010600030101010101" charset="-122"/>
              <a:ea typeface="等线" panose="02010600030101010101" charset="-122"/>
            </a:endParaRPr>
          </a:p>
          <a:p>
            <a:pPr algn="ctr"/>
            <a:r>
              <a:rPr lang="en-US" altLang="zh-CN" sz="120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rPr>
              <a:t>Office ADD: NO.38 Gaopu Road, Tianhe, Guangzhou, Guangdong Province, China. 510520.</a:t>
            </a:r>
            <a:r>
              <a:rPr lang="en-US" altLang="zh-CN" sz="1200" b="1" u="sng">
                <a:solidFill>
                  <a:schemeClr val="accent1"/>
                </a:solidFill>
                <a:latin typeface="等线" panose="02010600030101010101" charset="-122"/>
                <a:ea typeface="等线" panose="02010600030101010101" charset="-122"/>
              </a:rPr>
              <a:t> </a:t>
            </a:r>
            <a:endParaRPr lang="en-US" altLang="zh-CN" sz="1200" b="1" u="sng">
              <a:solidFill>
                <a:schemeClr val="accent1"/>
              </a:solidFill>
              <a:latin typeface="等线" panose="02010600030101010101" charset="-122"/>
              <a:ea typeface="等线" panose="02010600030101010101" charset="-122"/>
            </a:endParaRPr>
          </a:p>
          <a:p>
            <a:pPr algn="ctr">
              <a:buClrTx/>
              <a:buSzTx/>
              <a:buFontTx/>
            </a:pPr>
            <a:r>
              <a:rPr lang="en-US" altLang="zh-CN" sz="1200">
                <a:latin typeface="等线" panose="02010600030101010101" charset="-122"/>
                <a:ea typeface="等线" panose="02010600030101010101" charset="-122"/>
              </a:rPr>
              <a:t>Factory #1 ADD: 7/F, Block A, Cabo </a:t>
            </a:r>
            <a:r>
              <a:rPr lang="en-US" altLang="zh-CN" sz="800"/>
              <a:t>Tec</a:t>
            </a:r>
            <a:r>
              <a:rPr lang="en-US" altLang="zh-CN" sz="1200">
                <a:latin typeface="等线" panose="02010600030101010101" charset="-122"/>
                <a:ea typeface="等线" panose="02010600030101010101" charset="-122"/>
              </a:rPr>
              <a:t>. park, North of HuaFa Road, Gongming, Guangming new Dis. ,SZ,China.</a:t>
            </a:r>
            <a:endParaRPr lang="en-US" altLang="zh-CN" sz="1200">
              <a:latin typeface="等线" panose="02010600030101010101" charset="-122"/>
              <a:ea typeface="等线" panose="02010600030101010101" charset="-122"/>
            </a:endParaRPr>
          </a:p>
          <a:p>
            <a:pPr algn="ctr">
              <a:buClrTx/>
              <a:buSzTx/>
              <a:buFontTx/>
            </a:pPr>
            <a:r>
              <a:rPr lang="en-US" altLang="zh-CN" sz="1000">
                <a:latin typeface="等线" panose="02010600030101010101" charset="-122"/>
                <a:ea typeface="等线" panose="02010600030101010101" charset="-122"/>
              </a:rPr>
              <a:t>Factory #2 ADD: 3/F, Building C, HengTongFa Industrial Area, TangTou Industrial Park，ShiYan , Baoan , SZ, China.  </a:t>
            </a:r>
            <a:endParaRPr lang="en-US" altLang="zh-CN" sz="1000">
              <a:latin typeface="等线" panose="02010600030101010101" charset="-122"/>
              <a:ea typeface="等线" panose="02010600030101010101" charset="-122"/>
            </a:endParaRPr>
          </a:p>
          <a:p>
            <a:pPr algn="ctr">
              <a:buClrTx/>
              <a:buSzTx/>
              <a:buFontTx/>
            </a:pPr>
            <a:r>
              <a:rPr lang="en-US" altLang="zh-CN" sz="1200">
                <a:latin typeface="等线" panose="02010600030101010101" charset="-122"/>
                <a:ea typeface="等线" panose="02010600030101010101" charset="-122"/>
              </a:rPr>
              <a:t>Tel: +86-20-89282095  Mobile &amp; Whatsapp: +86-18928830209     EMAIL:  </a:t>
            </a:r>
            <a:r>
              <a:rPr lang="en-US" altLang="zh-CN" sz="1200" b="1" u="sng">
                <a:latin typeface="等线" panose="02010600030101010101" charset="-122"/>
                <a:ea typeface="等线" panose="02010600030101010101" charset="-122"/>
              </a:rPr>
              <a:t>info@idealplusing.com </a:t>
            </a:r>
            <a:endParaRPr lang="en-US" altLang="zh-CN" sz="1200" b="1" u="sng">
              <a:latin typeface="等线" panose="02010600030101010101" charset="-122"/>
              <a:ea typeface="等线" panose="02010600030101010101" charset="-122"/>
            </a:endParaRPr>
          </a:p>
        </p:txBody>
      </p:sp>
      <p:pic>
        <p:nvPicPr>
          <p:cNvPr id="3" name="图片 2" descr="174470063325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82085" y="279400"/>
            <a:ext cx="3457575" cy="409575"/>
          </a:xfrm>
          <a:prstGeom prst="rect">
            <a:avLst/>
          </a:prstGeom>
        </p:spPr>
      </p:pic>
      <p:sp>
        <p:nvSpPr>
          <p:cNvPr id="4" name="文本框 8"/>
          <p:cNvSpPr txBox="1"/>
          <p:nvPr/>
        </p:nvSpPr>
        <p:spPr>
          <a:xfrm>
            <a:off x="0" y="6886575"/>
            <a:ext cx="5154930" cy="642620"/>
          </a:xfrm>
          <a:prstGeom prst="rect">
            <a:avLst/>
          </a:prstGeom>
          <a:noFill/>
          <a:ln w="6350">
            <a:noFill/>
          </a:ln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/>
          <a:p>
            <a:pPr algn="l"/>
            <a:r>
              <a:rPr lang="en-US" altLang="zh-CN" sz="1400" kern="1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等线" panose="02010600030101010101" charset="-122"/>
                <a:ea typeface="等线" panose="02010600030101010101" charset="-122"/>
                <a:cs typeface="微软雅黑" panose="020B0503020204020204" charset="-122"/>
                <a:sym typeface="Times New Roman" panose="02020603050405020304"/>
              </a:rPr>
              <a:t>Your Global Partner for Power Supply Solution Services in China.</a:t>
            </a:r>
            <a:endParaRPr lang="en-US" altLang="zh-CN" sz="1400" kern="1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等线" panose="02010600030101010101" charset="-122"/>
              <a:ea typeface="等线" panose="02010600030101010101" charset="-122"/>
              <a:cs typeface="微软雅黑" panose="020B0503020204020204" charset="-122"/>
              <a:sym typeface="Times New Roman" panose="02020603050405020304"/>
            </a:endParaRPr>
          </a:p>
          <a:p>
            <a:pPr algn="l"/>
            <a:r>
              <a:rPr lang="en-US" altLang="zh-CN" sz="1400" kern="1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等线" panose="02010600030101010101" charset="-122"/>
                <a:ea typeface="等线" panose="02010600030101010101" charset="-122"/>
                <a:cs typeface="微软雅黑" panose="020B0503020204020204" charset="-122"/>
                <a:sym typeface="Times New Roman" panose="02020603050405020304"/>
              </a:rPr>
              <a:t>Your unique project needs , we provide customized services</a:t>
            </a:r>
            <a:endParaRPr lang="en-US" altLang="zh-CN" sz="1400" kern="1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等线" panose="02010600030101010101" charset="-122"/>
              <a:ea typeface="等线" panose="02010600030101010101" charset="-122"/>
              <a:cs typeface="微软雅黑" panose="020B0503020204020204" charset="-122"/>
              <a:sym typeface="Times New Roman" panose="02020603050405020304"/>
            </a:endParaRPr>
          </a:p>
        </p:txBody>
      </p:sp>
      <p:pic>
        <p:nvPicPr>
          <p:cNvPr id="6" name="图片 5" descr="IDEALPLUSING-whats-app@4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695" y="6436995"/>
            <a:ext cx="1536700" cy="154178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5558155" y="5757545"/>
            <a:ext cx="1643380" cy="46037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2400" b="1">
                <a:latin typeface="Arial" panose="020B0604020202020204" pitchFamily="34" charset="0"/>
                <a:ea typeface="微软雅黑" panose="020B0503020204020204" charset="-122"/>
              </a:rPr>
              <a:t>Whatsapp </a:t>
            </a:r>
            <a:endParaRPr lang="en-US" altLang="zh-CN" sz="2400" b="1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10" name="图片 9" descr="IDEALPLUSING-wechat-qrcode@40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8155" y="3894455"/>
            <a:ext cx="1644015" cy="1644015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5793740" y="3215005"/>
            <a:ext cx="1303655" cy="46037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2400" b="1">
                <a:latin typeface="Arial" panose="020B0604020202020204" pitchFamily="34" charset="0"/>
                <a:ea typeface="微软雅黑" panose="020B0503020204020204" charset="-122"/>
              </a:rPr>
              <a:t>Wechat </a:t>
            </a:r>
            <a:endParaRPr lang="en-US" altLang="zh-CN" sz="2400" b="1">
              <a:latin typeface="Arial" panose="020B0604020202020204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345440" y="304800"/>
          <a:ext cx="6857365" cy="10346690"/>
        </p:xfrm>
        <a:graphic>
          <a:graphicData uri="http://schemas.openxmlformats.org/drawingml/2006/table">
            <a:tbl>
              <a:tblPr/>
              <a:tblGrid>
                <a:gridCol w="1576070"/>
                <a:gridCol w="643890"/>
                <a:gridCol w="948055"/>
                <a:gridCol w="1339850"/>
                <a:gridCol w="623570"/>
                <a:gridCol w="1250315"/>
                <a:gridCol w="475615"/>
              </a:tblGrid>
              <a:tr h="264795">
                <a:tc gridSpan="7">
                  <a:txBody>
                    <a:bodyPr/>
                    <a:p>
                      <a:pPr algn="ctr" fontAlgn="ctr"/>
                      <a:r>
                        <a:rPr lang="en-US" altLang="zh-CN" sz="1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DATASHEET</a:t>
                      </a:r>
                      <a:r>
                        <a:rPr lang="en-US" altLang="zh-CN" sz="1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9CBAA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59410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Name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Isolated DC DC Converter</a:t>
                      </a: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Model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IPS-DTD18-72S24-20.8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28930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Product Size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p>
                      <a:pPr algn="ctr" fontAlgn="ctr"/>
                      <a:r>
                        <a:rPr lang="en-US" altLang="zh-CN" sz="110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  <a:sym typeface="+mn-ea"/>
                        </a:rPr>
                        <a:t>240*174*61MM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Design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p>
                      <a:pPr algn="ctr" fontAlgn="ctr"/>
                      <a:r>
                        <a:rPr lang="en-US" altLang="zh-CN" sz="10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and output are completely isolated</a:t>
                      </a:r>
                      <a:r>
                        <a:rPr lang="en-US" altLang="zh-CN" sz="10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0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21615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Net Weight</a:t>
                      </a:r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3.5KG</a:t>
                      </a: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Gross Weight</a:t>
                      </a:r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4KG</a:t>
                      </a: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0045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Technical Parameters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9CBA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Minimum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9CBA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Typical Value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9CBA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Maximum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9CBA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Unit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9CBA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Condition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9CBA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Remark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9CBAA"/>
                    </a:solidFill>
                  </a:tcPr>
                </a:tc>
              </a:tr>
              <a:tr h="192405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 range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VDC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8435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VDC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current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A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5420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Voltage regulation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zh-CN" altLang="en-US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±</a:t>
                      </a: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%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Load regulation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±1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%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5420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Ripple and noise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Mvp-p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22250">
                <a:tc gridSpan="7"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General Features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9CBAA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04800"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Insulation withstand voltage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1050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VDC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to housing</a:t>
                      </a: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04800"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Insulation withstand voltage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VDC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to housing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81940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Isolation voltage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VDC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to output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3215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Insulation impedance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MΩ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7335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Protection function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gridSpan="5"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undervoltage, over-temperature protection, output overcurrent, short circuit protection</a:t>
                      </a:r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21615">
                <a:tc gridSpan="7"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Environmental characteristics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9CBAA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0045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Operating temperature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-25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℃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5420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Storage temperature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-45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℃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785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Waterproof grade</a:t>
                      </a:r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/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Waterproof</a:t>
                      </a: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785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Cooling method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Self Cooling</a:t>
                      </a: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8930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method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0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Terminal Blocks</a:t>
                      </a:r>
                      <a:endParaRPr lang="en-US" altLang="zh-CN" sz="10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785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Remark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gridSpan="6"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1357630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Reference Picture ONLY</a:t>
                      </a:r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gridSpan="6">
                  <a:txBody>
                    <a:bodyPr/>
                    <a:p/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59410">
                <a:tc gridSpan="7">
                  <a:txBody>
                    <a:bodyPr/>
                    <a:p>
                      <a:pPr algn="l" fontAlgn="ctr"/>
                      <a:r>
                        <a:rPr lang="en-US" altLang="zh-CN" sz="10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Remark:  </a:t>
                      </a:r>
                      <a:r>
                        <a:rPr lang="en-US" altLang="zh-CN" sz="10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All the above parameters are theoretical values, please refer to the actual product testing data for actual products.</a:t>
                      </a:r>
                      <a:endParaRPr lang="en-US" altLang="zh-CN" sz="10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37155">
                <a:tc gridSpan="7">
                  <a:txBody>
                    <a:bodyPr/>
                    <a:p>
                      <a:pPr algn="l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We specialize in customizing DC-DC converters to meet your specific requirements. </a:t>
                      </a:r>
                      <a:b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With customized input and output voltage and current, our offerings range from 1VDC to 2000VDC DC and 1A to 1000A. </a:t>
                      </a:r>
                      <a:b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We provide both isolated and non-isolated converter design options. </a:t>
                      </a:r>
                      <a:b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Please visit our website and submit any inquiries to explore our capabilities further. </a:t>
                      </a:r>
                      <a:b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b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If you can not find the right specification to meet your requirement. </a:t>
                      </a:r>
                      <a:b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Contact us now!</a:t>
                      </a: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 </a:t>
                      </a: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 will not cost you one cent when you ask us anything, but it may be a chance for both of us!</a:t>
                      </a:r>
                      <a:b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Our dedicated team endeavors to respond within one hour. </a:t>
                      </a:r>
                      <a:b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b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Thank you for considering our services.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>
                      <a:noFill/>
                    </a:lnL>
                    <a:lnR>
                      <a:noFill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cPr>
                    <a:lnR>
                      <a:noFill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pic>
        <p:nvPicPr>
          <p:cNvPr id="4" name="图片 3" descr="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3480" y="6390640"/>
            <a:ext cx="1200150" cy="120015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2840355" y="862965"/>
            <a:ext cx="22567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800" b="1">
                <a:latin typeface="等线" panose="02010600030101010101" charset="-122"/>
                <a:ea typeface="等线" panose="02010600030101010101" charset="-122"/>
              </a:rPr>
              <a:t>Catalogue</a:t>
            </a:r>
            <a:endParaRPr lang="en-US" altLang="zh-CN" sz="2800" b="1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6" name="椭圆 5"/>
          <p:cNvSpPr/>
          <p:nvPr/>
        </p:nvSpPr>
        <p:spPr>
          <a:xfrm>
            <a:off x="-3098165" y="-2292985"/>
            <a:ext cx="5634990" cy="486537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5133340" y="8331835"/>
            <a:ext cx="5634990" cy="486537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1322705" y="1584960"/>
            <a:ext cx="5159375" cy="84162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Reference Images...........................................................................................4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100W 24VDC-350VDC INPUT.................................................................11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150W 24VDC-400VDC INPUT.................................................................15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200W 12VDC-400VDC INPUT.................................................................19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250W 12VDC-400VDC INPUT.................................................................25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300W 12VDC-400VDC INPUT.................................................................29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350W 12VDC-400VDC INPUT.................................................................33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400W 12VDC-400VDC INPUT.................................................................38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500W 12VDC-600VDC INPUT.................................................................42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600W 12VDC-600VDC INPUT.................................................................49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750W 12VDC-600VDC INPUT.................................................................56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1000W 12VDC-600VDC INPUT..............................................................63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1500W 12VDC-400VDC INPUT..............................................................70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2000W 12VDC-400VDC INPUT..............................................................76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3000W 12VDC-400VDC INPUT..............................................................81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4000W 24VDC-500VDC INPUT..............................................................87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5000W 12VDC-500VDC INPUT..............................................................94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6000W 24VDC-500VDC INPUT............................................................100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7500W 36VDC-500VDC INPUT............................................................107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图片 2" descr="100w converter (2)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71875" y="737870"/>
            <a:ext cx="3810000" cy="38100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2515870" y="339090"/>
            <a:ext cx="2386965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2000" b="1">
                <a:sym typeface="+mn-ea"/>
              </a:rPr>
              <a:t>199-110-50 MM </a:t>
            </a:r>
            <a:endParaRPr lang="zh-CN" altLang="en-US" sz="2000" b="1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5" name="图片 4" descr="100w converter (3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245" y="918210"/>
            <a:ext cx="3307715" cy="330771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2444750" y="4469130"/>
            <a:ext cx="2386965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2000" b="1">
                <a:sym typeface="+mn-ea"/>
              </a:rPr>
              <a:t>240-124-65 MM </a:t>
            </a:r>
            <a:endParaRPr lang="zh-CN" altLang="en-US" sz="2000" b="1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7" name="图片 6" descr="405B008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960" y="5111115"/>
            <a:ext cx="3744595" cy="3744595"/>
          </a:xfrm>
          <a:prstGeom prst="rect">
            <a:avLst/>
          </a:prstGeom>
        </p:spPr>
      </p:pic>
      <p:pic>
        <p:nvPicPr>
          <p:cNvPr id="8" name="图片 7" descr="500w (4)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200" y="4756150"/>
            <a:ext cx="4064635" cy="4549775"/>
          </a:xfrm>
          <a:prstGeom prst="rect">
            <a:avLst/>
          </a:prstGeom>
        </p:spPr>
      </p:pic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2372572" y="1392788"/>
            <a:ext cx="2519892" cy="39878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2000" b="1">
                <a:latin typeface="Arial" panose="020B0604020202020204" pitchFamily="34" charset="0"/>
                <a:ea typeface="微软雅黑" panose="020B0503020204020204" charset="-122"/>
              </a:rPr>
              <a:t>260-160-85 MM</a:t>
            </a:r>
            <a:endParaRPr lang="en-US" altLang="zh-CN" sz="2000" b="1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3" name="图片 2" descr="7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445" y="1864995"/>
            <a:ext cx="3444875" cy="3444875"/>
          </a:xfrm>
          <a:prstGeom prst="rect">
            <a:avLst/>
          </a:prstGeom>
        </p:spPr>
      </p:pic>
      <p:pic>
        <p:nvPicPr>
          <p:cNvPr id="4" name="图片 3" descr="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7630" y="1975485"/>
            <a:ext cx="3462020" cy="346202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2372995" y="5697855"/>
            <a:ext cx="251968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000" b="1"/>
              <a:t>312-190-95 MM</a:t>
            </a:r>
            <a:endParaRPr lang="en-US" altLang="zh-CN" sz="2000" b="1"/>
          </a:p>
        </p:txBody>
      </p:sp>
      <p:pic>
        <p:nvPicPr>
          <p:cNvPr id="6" name="图片 5" descr="8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930" y="6423025"/>
            <a:ext cx="3328035" cy="3328035"/>
          </a:xfrm>
          <a:prstGeom prst="rect">
            <a:avLst/>
          </a:prstGeom>
        </p:spPr>
      </p:pic>
      <p:pic>
        <p:nvPicPr>
          <p:cNvPr id="7" name="图片 6" descr="8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8110" y="6423025"/>
            <a:ext cx="3327400" cy="3327400"/>
          </a:xfrm>
          <a:prstGeom prst="rect">
            <a:avLst/>
          </a:prstGeom>
        </p:spPr>
      </p:pic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2519680" y="427990"/>
            <a:ext cx="251968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000" b="1"/>
              <a:t>260-132-68 MM </a:t>
            </a:r>
            <a:endParaRPr lang="en-US" altLang="zh-CN" sz="2000" b="1"/>
          </a:p>
        </p:txBody>
      </p:sp>
      <p:pic>
        <p:nvPicPr>
          <p:cNvPr id="3" name="图片 2" descr="6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5405" y="826770"/>
            <a:ext cx="3551555" cy="3551555"/>
          </a:xfrm>
          <a:prstGeom prst="rect">
            <a:avLst/>
          </a:prstGeom>
        </p:spPr>
      </p:pic>
      <p:pic>
        <p:nvPicPr>
          <p:cNvPr id="4" name="图片 3" descr="6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780155" y="959485"/>
            <a:ext cx="3669665" cy="3669665"/>
          </a:xfrm>
          <a:prstGeom prst="rect">
            <a:avLst/>
          </a:prstGeom>
        </p:spPr>
      </p:pic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2427605" y="5012055"/>
            <a:ext cx="251968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 b="1"/>
              <a:t>292-132-68 MM </a:t>
            </a:r>
            <a:endParaRPr lang="en-US" altLang="zh-CN" sz="2000" b="1"/>
          </a:p>
        </p:txBody>
      </p:sp>
      <p:pic>
        <p:nvPicPr>
          <p:cNvPr id="6" name="图片 5" descr="108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423545" y="6320155"/>
            <a:ext cx="3356610" cy="3356610"/>
          </a:xfrm>
          <a:prstGeom prst="rect">
            <a:avLst/>
          </a:prstGeom>
        </p:spPr>
      </p:pic>
      <p:pic>
        <p:nvPicPr>
          <p:cNvPr id="7" name="图片 6" descr="10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177030" y="6517005"/>
            <a:ext cx="3159760" cy="3159760"/>
          </a:xfrm>
          <a:prstGeom prst="rect">
            <a:avLst/>
          </a:prstGeom>
        </p:spPr>
      </p:pic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2674620" y="1264920"/>
            <a:ext cx="244919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/>
            <a:r>
              <a:rPr lang="en-US" altLang="zh-CN" sz="2000" b="1">
                <a:sym typeface="+mn-ea"/>
              </a:rPr>
              <a:t>440*300*110 MM </a:t>
            </a:r>
            <a:endParaRPr lang="en-US" altLang="zh-CN" sz="2000" b="1">
              <a:sym typeface="+mn-ea"/>
            </a:endParaRPr>
          </a:p>
        </p:txBody>
      </p:sp>
      <p:pic>
        <p:nvPicPr>
          <p:cNvPr id="3" name="图片 2" descr="1 (2)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440" y="2023745"/>
            <a:ext cx="3014345" cy="1960880"/>
          </a:xfrm>
          <a:prstGeom prst="rect">
            <a:avLst/>
          </a:prstGeom>
        </p:spPr>
      </p:pic>
      <p:pic>
        <p:nvPicPr>
          <p:cNvPr id="4" name="图片 3" descr="1 (3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1765" y="2109470"/>
            <a:ext cx="3044190" cy="1790065"/>
          </a:xfrm>
          <a:prstGeom prst="rect">
            <a:avLst/>
          </a:prstGeom>
        </p:spPr>
      </p:pic>
      <p:pic>
        <p:nvPicPr>
          <p:cNvPr id="5" name="图片 4" descr="D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470" y="4450715"/>
            <a:ext cx="5967730" cy="4550410"/>
          </a:xfrm>
          <a:prstGeom prst="rect">
            <a:avLst/>
          </a:prstGeom>
        </p:spPr>
      </p:pic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2" name="图片 41" descr="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4070" y="1353820"/>
            <a:ext cx="2155825" cy="2129155"/>
          </a:xfrm>
          <a:prstGeom prst="rect">
            <a:avLst/>
          </a:prstGeom>
        </p:spPr>
      </p:pic>
      <p:pic>
        <p:nvPicPr>
          <p:cNvPr id="44" name="图片 43" descr="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6360" y="939165"/>
            <a:ext cx="2514600" cy="2543810"/>
          </a:xfrm>
          <a:prstGeom prst="rect">
            <a:avLst/>
          </a:prstGeom>
        </p:spPr>
      </p:pic>
      <p:pic>
        <p:nvPicPr>
          <p:cNvPr id="47" name="图片 46" descr="10 (2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510" y="4645025"/>
            <a:ext cx="3154045" cy="2874010"/>
          </a:xfrm>
          <a:prstGeom prst="rect">
            <a:avLst/>
          </a:prstGeom>
        </p:spPr>
      </p:pic>
      <p:pic>
        <p:nvPicPr>
          <p:cNvPr id="43" name="图片 42" descr="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40000">
            <a:off x="3232785" y="5970270"/>
            <a:ext cx="3401695" cy="3570605"/>
          </a:xfrm>
          <a:prstGeom prst="rect">
            <a:avLst/>
          </a:prstGeom>
        </p:spPr>
      </p:pic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1 (1)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32205" y="1479550"/>
            <a:ext cx="2148205" cy="2033905"/>
          </a:xfrm>
          <a:prstGeom prst="rect">
            <a:avLst/>
          </a:prstGeom>
        </p:spPr>
      </p:pic>
      <p:pic>
        <p:nvPicPr>
          <p:cNvPr id="3" name="图片 2" descr="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0340" y="1479550"/>
            <a:ext cx="3471545" cy="3471545"/>
          </a:xfrm>
          <a:prstGeom prst="rect">
            <a:avLst/>
          </a:prstGeom>
        </p:spPr>
      </p:pic>
      <p:pic>
        <p:nvPicPr>
          <p:cNvPr id="4" name="图片 3" descr="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740" y="3858895"/>
            <a:ext cx="3493770" cy="3493770"/>
          </a:xfrm>
          <a:prstGeom prst="rect">
            <a:avLst/>
          </a:prstGeom>
        </p:spPr>
      </p:pic>
      <p:pic>
        <p:nvPicPr>
          <p:cNvPr id="5" name="图片 4" descr="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0340" y="4987290"/>
            <a:ext cx="3488690" cy="3488690"/>
          </a:xfrm>
          <a:prstGeom prst="rect">
            <a:avLst/>
          </a:prstGeom>
        </p:spPr>
      </p:pic>
      <p:pic>
        <p:nvPicPr>
          <p:cNvPr id="6" name="图片 5" descr="主图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8050" y="6844665"/>
            <a:ext cx="3609340" cy="3609340"/>
          </a:xfrm>
          <a:prstGeom prst="rect">
            <a:avLst/>
          </a:prstGeom>
        </p:spPr>
      </p:pic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1 (2)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7790" y="-119380"/>
            <a:ext cx="4537075" cy="4537075"/>
          </a:xfrm>
          <a:prstGeom prst="rect">
            <a:avLst/>
          </a:prstGeom>
        </p:spPr>
      </p:pic>
      <p:pic>
        <p:nvPicPr>
          <p:cNvPr id="3" name="图片 2" descr="Industry Isolated Converter (2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4000" y="1399540"/>
            <a:ext cx="3361055" cy="3361055"/>
          </a:xfrm>
          <a:prstGeom prst="rect">
            <a:avLst/>
          </a:prstGeom>
        </p:spPr>
      </p:pic>
      <p:pic>
        <p:nvPicPr>
          <p:cNvPr id="4" name="图片 3" descr="1 (2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860" y="4267835"/>
            <a:ext cx="4114800" cy="2388870"/>
          </a:xfrm>
          <a:prstGeom prst="rect">
            <a:avLst/>
          </a:prstGeom>
        </p:spPr>
      </p:pic>
      <p:pic>
        <p:nvPicPr>
          <p:cNvPr id="5" name="图片 4" descr="2 (1)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8640" y="6442710"/>
            <a:ext cx="4544695" cy="2856230"/>
          </a:xfrm>
          <a:prstGeom prst="rect">
            <a:avLst/>
          </a:prstGeom>
        </p:spPr>
      </p:pic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63245" y="508000"/>
          <a:ext cx="6482715" cy="9607550"/>
        </p:xfrm>
        <a:graphic>
          <a:graphicData uri="http://schemas.openxmlformats.org/drawingml/2006/table">
            <a:tbl>
              <a:tblPr/>
              <a:tblGrid>
                <a:gridCol w="334010"/>
                <a:gridCol w="849630"/>
                <a:gridCol w="871220"/>
                <a:gridCol w="775970"/>
                <a:gridCol w="711835"/>
                <a:gridCol w="739775"/>
                <a:gridCol w="697865"/>
                <a:gridCol w="805180"/>
                <a:gridCol w="697230"/>
              </a:tblGrid>
              <a:tr h="31432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24VDC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512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40576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36VDC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513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44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40576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48VDC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576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1946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100W 24VDC-48VDC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616585" y="463550"/>
          <a:ext cx="6407785" cy="9702165"/>
        </p:xfrm>
        <a:graphic>
          <a:graphicData uri="http://schemas.openxmlformats.org/drawingml/2006/table">
            <a:tbl>
              <a:tblPr/>
              <a:tblGrid>
                <a:gridCol w="329565"/>
                <a:gridCol w="839470"/>
                <a:gridCol w="861695"/>
                <a:gridCol w="767715"/>
                <a:gridCol w="702945"/>
                <a:gridCol w="732155"/>
                <a:gridCol w="688975"/>
                <a:gridCol w="796925"/>
                <a:gridCol w="688340"/>
              </a:tblGrid>
              <a:tr h="40386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64VDC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449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06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06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40513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100VDC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386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40386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150VDC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449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1946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100W 64VDC-150VDC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999220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44195" y="481330"/>
          <a:ext cx="6503035" cy="9699625"/>
        </p:xfrm>
        <a:graphic>
          <a:graphicData uri="http://schemas.openxmlformats.org/drawingml/2006/table">
            <a:tbl>
              <a:tblPr/>
              <a:tblGrid>
                <a:gridCol w="334010"/>
                <a:gridCol w="853440"/>
                <a:gridCol w="873125"/>
                <a:gridCol w="779145"/>
                <a:gridCol w="714375"/>
                <a:gridCol w="742315"/>
                <a:gridCol w="699770"/>
                <a:gridCol w="808355"/>
                <a:gridCol w="698500"/>
              </a:tblGrid>
              <a:tr h="40386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200VDC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386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87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00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00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40386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220VDC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386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06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40386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250VDC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513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06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100W 200VDC-250VDC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01887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28320" y="527050"/>
          <a:ext cx="6519545" cy="9702165"/>
        </p:xfrm>
        <a:graphic>
          <a:graphicData uri="http://schemas.openxmlformats.org/drawingml/2006/table">
            <a:tbl>
              <a:tblPr/>
              <a:tblGrid>
                <a:gridCol w="335280"/>
                <a:gridCol w="854710"/>
                <a:gridCol w="875665"/>
                <a:gridCol w="782320"/>
                <a:gridCol w="715010"/>
                <a:gridCol w="744220"/>
                <a:gridCol w="701675"/>
                <a:gridCol w="809625"/>
                <a:gridCol w="701040"/>
              </a:tblGrid>
              <a:tr h="40386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280VDC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513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40386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300VDC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513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40386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350VDC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513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100W 280VDC-350VDC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46870" y="1007539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607695" y="560070"/>
          <a:ext cx="6376035" cy="9590405"/>
        </p:xfrm>
        <a:graphic>
          <a:graphicData uri="http://schemas.openxmlformats.org/drawingml/2006/table">
            <a:tbl>
              <a:tblPr/>
              <a:tblGrid>
                <a:gridCol w="328295"/>
                <a:gridCol w="835660"/>
                <a:gridCol w="856615"/>
                <a:gridCol w="763905"/>
                <a:gridCol w="699770"/>
                <a:gridCol w="728345"/>
                <a:gridCol w="685800"/>
                <a:gridCol w="792480"/>
                <a:gridCol w="685165"/>
              </a:tblGrid>
              <a:tr h="37655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24VDC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592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171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592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36VDC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655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655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48VDC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655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150W 24VDC-48VDC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01887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91820" y="560070"/>
          <a:ext cx="6424295" cy="9589135"/>
        </p:xfrm>
        <a:graphic>
          <a:graphicData uri="http://schemas.openxmlformats.org/drawingml/2006/table">
            <a:tbl>
              <a:tblPr/>
              <a:tblGrid>
                <a:gridCol w="330200"/>
                <a:gridCol w="842645"/>
                <a:gridCol w="862330"/>
                <a:gridCol w="770255"/>
                <a:gridCol w="705485"/>
                <a:gridCol w="733425"/>
                <a:gridCol w="692150"/>
                <a:gridCol w="797560"/>
                <a:gridCol w="690245"/>
              </a:tblGrid>
              <a:tr h="37655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64VDC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592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592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100VDC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655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655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150VDC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655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150W 64VDC-150VDC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03221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639445" y="560070"/>
          <a:ext cx="6311900" cy="9606280"/>
        </p:xfrm>
        <a:graphic>
          <a:graphicData uri="http://schemas.openxmlformats.org/drawingml/2006/table">
            <a:tbl>
              <a:tblPr/>
              <a:tblGrid>
                <a:gridCol w="325120"/>
                <a:gridCol w="827405"/>
                <a:gridCol w="847090"/>
                <a:gridCol w="756920"/>
                <a:gridCol w="693420"/>
                <a:gridCol w="720090"/>
                <a:gridCol w="678815"/>
                <a:gridCol w="785495"/>
                <a:gridCol w="677545"/>
              </a:tblGrid>
              <a:tr h="37719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200VDC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655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669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655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220VDC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719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719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250VDC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719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669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150W 200VDC-250VDC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01887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51815" y="519430"/>
          <a:ext cx="6567170" cy="9760585"/>
        </p:xfrm>
        <a:graphic>
          <a:graphicData uri="http://schemas.openxmlformats.org/drawingml/2006/table">
            <a:tbl>
              <a:tblPr/>
              <a:tblGrid>
                <a:gridCol w="338455"/>
                <a:gridCol w="860425"/>
                <a:gridCol w="882015"/>
                <a:gridCol w="786765"/>
                <a:gridCol w="721995"/>
                <a:gridCol w="749300"/>
                <a:gridCol w="706755"/>
                <a:gridCol w="815975"/>
                <a:gridCol w="705485"/>
              </a:tblGrid>
              <a:tr h="38290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280VDC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8354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98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24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05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24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8290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300VDC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8290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905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05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8290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350VDC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8354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05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24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98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24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150W 280VDC-360VDC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3889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76885" y="528320"/>
          <a:ext cx="6625590" cy="9754870"/>
        </p:xfrm>
        <a:graphic>
          <a:graphicData uri="http://schemas.openxmlformats.org/drawingml/2006/table">
            <a:tbl>
              <a:tblPr/>
              <a:tblGrid>
                <a:gridCol w="341630"/>
                <a:gridCol w="867410"/>
                <a:gridCol w="890270"/>
                <a:gridCol w="793750"/>
                <a:gridCol w="728345"/>
                <a:gridCol w="756285"/>
                <a:gridCol w="712470"/>
                <a:gridCol w="823595"/>
                <a:gridCol w="711835"/>
              </a:tblGrid>
              <a:tr h="36830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400VDC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830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542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893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12VDC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639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542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542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78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830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24VDC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830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542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3616325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150W 400VDC/ 200W 12VDC-24VDC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3889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01015" y="522605"/>
          <a:ext cx="6602095" cy="9821545"/>
        </p:xfrm>
        <a:graphic>
          <a:graphicData uri="http://schemas.openxmlformats.org/drawingml/2006/table">
            <a:tbl>
              <a:tblPr/>
              <a:tblGrid>
                <a:gridCol w="340360"/>
                <a:gridCol w="864235"/>
                <a:gridCol w="887730"/>
                <a:gridCol w="791845"/>
                <a:gridCol w="723900"/>
                <a:gridCol w="753745"/>
                <a:gridCol w="709930"/>
                <a:gridCol w="820420"/>
                <a:gridCol w="709930"/>
              </a:tblGrid>
              <a:tr h="36512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36VDC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48VDC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322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64VDC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258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200W 36VDC-64VDC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0556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09270" y="390525"/>
          <a:ext cx="6557645" cy="9853930"/>
        </p:xfrm>
        <a:graphic>
          <a:graphicData uri="http://schemas.openxmlformats.org/drawingml/2006/table">
            <a:tbl>
              <a:tblPr/>
              <a:tblGrid>
                <a:gridCol w="337820"/>
                <a:gridCol w="859155"/>
                <a:gridCol w="882015"/>
                <a:gridCol w="785495"/>
                <a:gridCol w="720090"/>
                <a:gridCol w="749300"/>
                <a:gridCol w="704215"/>
                <a:gridCol w="814705"/>
                <a:gridCol w="704850"/>
              </a:tblGrid>
              <a:tr h="36576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100VDC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385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150VDC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449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639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200VDC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449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200W 100VDC-200VDC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2555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04190" y="411480"/>
          <a:ext cx="6552565" cy="9909175"/>
        </p:xfrm>
        <a:graphic>
          <a:graphicData uri="http://schemas.openxmlformats.org/drawingml/2006/table">
            <a:tbl>
              <a:tblPr/>
              <a:tblGrid>
                <a:gridCol w="337185"/>
                <a:gridCol w="858520"/>
                <a:gridCol w="880745"/>
                <a:gridCol w="785495"/>
                <a:gridCol w="718820"/>
                <a:gridCol w="748030"/>
                <a:gridCol w="706120"/>
                <a:gridCol w="813435"/>
                <a:gridCol w="704215"/>
              </a:tblGrid>
              <a:tr h="36766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220VDC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703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542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605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78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78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639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250VDC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830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78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542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766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280VDC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703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605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542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78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78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200W 220VDC-280VDC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77520" y="445135"/>
          <a:ext cx="6607810" cy="9835515"/>
        </p:xfrm>
        <a:graphic>
          <a:graphicData uri="http://schemas.openxmlformats.org/drawingml/2006/table">
            <a:tbl>
              <a:tblPr/>
              <a:tblGrid>
                <a:gridCol w="339725"/>
                <a:gridCol w="866140"/>
                <a:gridCol w="888365"/>
                <a:gridCol w="791845"/>
                <a:gridCol w="725170"/>
                <a:gridCol w="756285"/>
                <a:gridCol w="709295"/>
                <a:gridCol w="821055"/>
                <a:gridCol w="709930"/>
              </a:tblGrid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300VDC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449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350VDC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449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400VDC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449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200W 300VDC-400VDC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5222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67360" y="648970"/>
          <a:ext cx="6594475" cy="9512300"/>
        </p:xfrm>
        <a:graphic>
          <a:graphicData uri="http://schemas.openxmlformats.org/drawingml/2006/table">
            <a:tbl>
              <a:tblPr/>
              <a:tblGrid>
                <a:gridCol w="339725"/>
                <a:gridCol w="864235"/>
                <a:gridCol w="886460"/>
                <a:gridCol w="789305"/>
                <a:gridCol w="724535"/>
                <a:gridCol w="753110"/>
                <a:gridCol w="708660"/>
                <a:gridCol w="819785"/>
                <a:gridCol w="708660"/>
              </a:tblGrid>
              <a:tr h="527685">
                <a:tc gridSpan="9"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12VDC INPUT ISOLATE DC DC CONVERTER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528955"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6416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590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543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352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592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416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352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594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543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352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596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416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479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598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289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599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543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416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601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352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602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543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603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527685">
                <a:tc gridSpan="9"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24VDC INPUT ISOLATE DC DC CONVERTER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529590"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6289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606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479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607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416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608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352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609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543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610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352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611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416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612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479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613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416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614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416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615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352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616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543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617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289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618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479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619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250W 12VDC-24VDC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03221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32130" y="460375"/>
          <a:ext cx="6520815" cy="9834880"/>
        </p:xfrm>
        <a:graphic>
          <a:graphicData uri="http://schemas.openxmlformats.org/drawingml/2006/table">
            <a:tbl>
              <a:tblPr/>
              <a:tblGrid>
                <a:gridCol w="336550"/>
                <a:gridCol w="854075"/>
                <a:gridCol w="876300"/>
                <a:gridCol w="781685"/>
                <a:gridCol w="715010"/>
                <a:gridCol w="745490"/>
                <a:gridCol w="701040"/>
                <a:gridCol w="808990"/>
                <a:gridCol w="701675"/>
              </a:tblGrid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36VDC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385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385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48VDC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449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512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64VDC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322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250W 36VDC-64VDC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45465" y="475615"/>
          <a:ext cx="6502400" cy="9825990"/>
        </p:xfrm>
        <a:graphic>
          <a:graphicData uri="http://schemas.openxmlformats.org/drawingml/2006/table">
            <a:tbl>
              <a:tblPr/>
              <a:tblGrid>
                <a:gridCol w="335280"/>
                <a:gridCol w="851535"/>
                <a:gridCol w="874395"/>
                <a:gridCol w="777240"/>
                <a:gridCol w="714375"/>
                <a:gridCol w="742950"/>
                <a:gridCol w="699135"/>
                <a:gridCol w="808990"/>
                <a:gridCol w="698500"/>
              </a:tblGrid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100VDC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639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576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150VDC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512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200VDC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639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713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250W 100VDC-200VDC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5222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26415" y="493395"/>
          <a:ext cx="6565265" cy="9852025"/>
        </p:xfrm>
        <a:graphic>
          <a:graphicData uri="http://schemas.openxmlformats.org/drawingml/2006/table">
            <a:tbl>
              <a:tblPr/>
              <a:tblGrid>
                <a:gridCol w="337820"/>
                <a:gridCol w="861060"/>
                <a:gridCol w="882015"/>
                <a:gridCol w="786765"/>
                <a:gridCol w="720090"/>
                <a:gridCol w="751205"/>
                <a:gridCol w="704850"/>
                <a:gridCol w="815340"/>
                <a:gridCol w="706120"/>
              </a:tblGrid>
              <a:tr h="36576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220VDC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258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250VDC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512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744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745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512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280VDC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512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250W 220VDC-240VDC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1890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29590" y="533400"/>
          <a:ext cx="6544310" cy="9779000"/>
        </p:xfrm>
        <a:graphic>
          <a:graphicData uri="http://schemas.openxmlformats.org/drawingml/2006/table">
            <a:tbl>
              <a:tblPr/>
              <a:tblGrid>
                <a:gridCol w="337820"/>
                <a:gridCol w="856615"/>
                <a:gridCol w="879475"/>
                <a:gridCol w="784225"/>
                <a:gridCol w="718185"/>
                <a:gridCol w="746760"/>
                <a:gridCol w="704215"/>
                <a:gridCol w="813435"/>
                <a:gridCol w="703580"/>
              </a:tblGrid>
              <a:tr h="36322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300VDC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322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350VDC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785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789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792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793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195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400VDC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258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250W 300VDC-400VDC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7889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13080" y="504190"/>
          <a:ext cx="6575425" cy="9791700"/>
        </p:xfrm>
        <a:graphic>
          <a:graphicData uri="http://schemas.openxmlformats.org/drawingml/2006/table">
            <a:tbl>
              <a:tblPr/>
              <a:tblGrid>
                <a:gridCol w="339090"/>
                <a:gridCol w="861060"/>
                <a:gridCol w="883285"/>
                <a:gridCol w="788670"/>
                <a:gridCol w="721995"/>
                <a:gridCol w="750570"/>
                <a:gridCol w="706755"/>
                <a:gridCol w="816610"/>
                <a:gridCol w="707390"/>
              </a:tblGrid>
              <a:tr h="36258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12VDC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258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322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24VDC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258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36VDC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322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300W 12VDC-36VDC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5222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72440" y="506730"/>
          <a:ext cx="6629400" cy="9802495"/>
        </p:xfrm>
        <a:graphic>
          <a:graphicData uri="http://schemas.openxmlformats.org/drawingml/2006/table">
            <a:tbl>
              <a:tblPr/>
              <a:tblGrid>
                <a:gridCol w="341630"/>
                <a:gridCol w="868680"/>
                <a:gridCol w="890905"/>
                <a:gridCol w="794385"/>
                <a:gridCol w="727075"/>
                <a:gridCol w="756920"/>
                <a:gridCol w="713105"/>
                <a:gridCol w="823595"/>
                <a:gridCol w="713105"/>
              </a:tblGrid>
              <a:tr h="36322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48VDC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258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872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385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64VDC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258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258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100VDC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258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896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897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900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904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905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300W 48VDC-100VDC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85140" y="467995"/>
          <a:ext cx="6589395" cy="9798685"/>
        </p:xfrm>
        <a:graphic>
          <a:graphicData uri="http://schemas.openxmlformats.org/drawingml/2006/table">
            <a:tbl>
              <a:tblPr/>
              <a:tblGrid>
                <a:gridCol w="339725"/>
                <a:gridCol w="862965"/>
                <a:gridCol w="885190"/>
                <a:gridCol w="789940"/>
                <a:gridCol w="723900"/>
                <a:gridCol w="752475"/>
                <a:gridCol w="708025"/>
                <a:gridCol w="818515"/>
                <a:gridCol w="708660"/>
              </a:tblGrid>
              <a:tr h="36322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150VDC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322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200VDC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385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220VDC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944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945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300W 150VDC-220VDC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5222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00380" y="445770"/>
          <a:ext cx="6616065" cy="9892030"/>
        </p:xfrm>
        <a:graphic>
          <a:graphicData uri="http://schemas.openxmlformats.org/drawingml/2006/table">
            <a:tbl>
              <a:tblPr/>
              <a:tblGrid>
                <a:gridCol w="340995"/>
                <a:gridCol w="866775"/>
                <a:gridCol w="888365"/>
                <a:gridCol w="793750"/>
                <a:gridCol w="726440"/>
                <a:gridCol w="755015"/>
                <a:gridCol w="711835"/>
                <a:gridCol w="822325"/>
                <a:gridCol w="710565"/>
              </a:tblGrid>
              <a:tr h="36703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250VDC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576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639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280VDC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639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985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703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300VDC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639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992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993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996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997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300W 250VDC-300VDC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7889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28955" y="500380"/>
          <a:ext cx="6547485" cy="9850120"/>
        </p:xfrm>
        <a:graphic>
          <a:graphicData uri="http://schemas.openxmlformats.org/drawingml/2006/table">
            <a:tbl>
              <a:tblPr/>
              <a:tblGrid>
                <a:gridCol w="337185"/>
                <a:gridCol w="858520"/>
                <a:gridCol w="879475"/>
                <a:gridCol w="784225"/>
                <a:gridCol w="718820"/>
                <a:gridCol w="748030"/>
                <a:gridCol w="704215"/>
                <a:gridCol w="812800"/>
                <a:gridCol w="704215"/>
              </a:tblGrid>
              <a:tr h="36576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350VDC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322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400VDC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512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512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12VDC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512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3673475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300W 350VDC-400VDC / 350W 12VDC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0556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27050" y="481965"/>
          <a:ext cx="6554470" cy="9813290"/>
        </p:xfrm>
        <a:graphic>
          <a:graphicData uri="http://schemas.openxmlformats.org/drawingml/2006/table">
            <a:tbl>
              <a:tblPr/>
              <a:tblGrid>
                <a:gridCol w="337820"/>
                <a:gridCol w="858520"/>
                <a:gridCol w="880745"/>
                <a:gridCol w="786130"/>
                <a:gridCol w="718820"/>
                <a:gridCol w="750570"/>
                <a:gridCol w="702945"/>
                <a:gridCol w="814070"/>
                <a:gridCol w="704850"/>
              </a:tblGrid>
              <a:tr h="36385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24VDC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322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36VDC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258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385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48VDC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322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1089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350W 24VDC-48VDC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7889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41655" y="494030"/>
          <a:ext cx="6490970" cy="9828530"/>
        </p:xfrm>
        <a:graphic>
          <a:graphicData uri="http://schemas.openxmlformats.org/drawingml/2006/table">
            <a:tbl>
              <a:tblPr/>
              <a:tblGrid>
                <a:gridCol w="334010"/>
                <a:gridCol w="850900"/>
                <a:gridCol w="872490"/>
                <a:gridCol w="777875"/>
                <a:gridCol w="711835"/>
                <a:gridCol w="741680"/>
                <a:gridCol w="698500"/>
                <a:gridCol w="805815"/>
                <a:gridCol w="697865"/>
              </a:tblGrid>
              <a:tr h="36385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64VDC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449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512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100VDC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322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150VDC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322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1144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1145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350W 64VDC-150VDC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9223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99745" y="508000"/>
          <a:ext cx="6574790" cy="9759315"/>
        </p:xfrm>
        <a:graphic>
          <a:graphicData uri="http://schemas.openxmlformats.org/drawingml/2006/table">
            <a:tbl>
              <a:tblPr/>
              <a:tblGrid>
                <a:gridCol w="339090"/>
                <a:gridCol w="861060"/>
                <a:gridCol w="883285"/>
                <a:gridCol w="788035"/>
                <a:gridCol w="721995"/>
                <a:gridCol w="749935"/>
                <a:gridCol w="707390"/>
                <a:gridCol w="816610"/>
                <a:gridCol w="707390"/>
              </a:tblGrid>
              <a:tr h="36195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200VDC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068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195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250VDC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068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195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280VDC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068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1185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1189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1192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1193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350W 200VDC-280VDC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3889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71805" y="521335"/>
          <a:ext cx="6616700" cy="9787890"/>
        </p:xfrm>
        <a:graphic>
          <a:graphicData uri="http://schemas.openxmlformats.org/drawingml/2006/table">
            <a:tbl>
              <a:tblPr/>
              <a:tblGrid>
                <a:gridCol w="340995"/>
                <a:gridCol w="866775"/>
                <a:gridCol w="889000"/>
                <a:gridCol w="793750"/>
                <a:gridCol w="725805"/>
                <a:gridCol w="755650"/>
                <a:gridCol w="711200"/>
                <a:gridCol w="821690"/>
                <a:gridCol w="711835"/>
              </a:tblGrid>
              <a:tr h="36258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300VDC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258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350VDC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258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400VDC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350W 300VDC-400VDC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7889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13080" y="494030"/>
          <a:ext cx="6532245" cy="9759315"/>
        </p:xfrm>
        <a:graphic>
          <a:graphicData uri="http://schemas.openxmlformats.org/drawingml/2006/table">
            <a:tbl>
              <a:tblPr/>
              <a:tblGrid>
                <a:gridCol w="336550"/>
                <a:gridCol w="855980"/>
                <a:gridCol w="877570"/>
                <a:gridCol w="782955"/>
                <a:gridCol w="717550"/>
                <a:gridCol w="745490"/>
                <a:gridCol w="702310"/>
                <a:gridCol w="810895"/>
                <a:gridCol w="702945"/>
              </a:tblGrid>
              <a:tr h="36131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12VDC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195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24VDC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068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1272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131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36VDC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31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1285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1289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400W 12VDC-36VDC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99745" y="507365"/>
          <a:ext cx="6532880" cy="9789795"/>
        </p:xfrm>
        <a:graphic>
          <a:graphicData uri="http://schemas.openxmlformats.org/drawingml/2006/table">
            <a:tbl>
              <a:tblPr/>
              <a:tblGrid>
                <a:gridCol w="336550"/>
                <a:gridCol w="855980"/>
                <a:gridCol w="877570"/>
                <a:gridCol w="782955"/>
                <a:gridCol w="716915"/>
                <a:gridCol w="746125"/>
                <a:gridCol w="702310"/>
                <a:gridCol w="812165"/>
                <a:gridCol w="702310"/>
              </a:tblGrid>
              <a:tr h="36258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48VDC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1296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1297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1300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1304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1305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322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64VDC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31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322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100VDC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31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400W 48VDC-100VDC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5222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99745" y="480060"/>
          <a:ext cx="6546215" cy="9745345"/>
        </p:xfrm>
        <a:graphic>
          <a:graphicData uri="http://schemas.openxmlformats.org/drawingml/2006/table">
            <a:tbl>
              <a:tblPr/>
              <a:tblGrid>
                <a:gridCol w="337820"/>
                <a:gridCol w="857250"/>
                <a:gridCol w="879475"/>
                <a:gridCol w="784860"/>
                <a:gridCol w="718185"/>
                <a:gridCol w="747395"/>
                <a:gridCol w="703580"/>
                <a:gridCol w="813435"/>
                <a:gridCol w="704215"/>
              </a:tblGrid>
              <a:tr h="36068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150VDC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31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790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1344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1345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195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200VDC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004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068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220VDC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004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0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400W 150VDC-220VDC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2555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77850" y="497205"/>
          <a:ext cx="6463665" cy="9779000"/>
        </p:xfrm>
        <a:graphic>
          <a:graphicData uri="http://schemas.openxmlformats.org/drawingml/2006/table">
            <a:tbl>
              <a:tblPr/>
              <a:tblGrid>
                <a:gridCol w="332740"/>
                <a:gridCol w="847090"/>
                <a:gridCol w="869315"/>
                <a:gridCol w="774700"/>
                <a:gridCol w="708660"/>
                <a:gridCol w="738505"/>
                <a:gridCol w="694690"/>
                <a:gridCol w="803275"/>
                <a:gridCol w="694690"/>
              </a:tblGrid>
              <a:tr h="36258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250VDC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31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1400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195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280VDC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258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1408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1409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1413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258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300VDC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068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400W 250VDC-300VDC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3889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4" name="表格 3"/>
          <p:cNvGraphicFramePr/>
          <p:nvPr>
            <p:custDataLst>
              <p:tags r:id="rId1"/>
            </p:custDataLst>
          </p:nvPr>
        </p:nvGraphicFramePr>
        <p:xfrm>
          <a:off x="524510" y="479425"/>
          <a:ext cx="6525260" cy="9815195"/>
        </p:xfrm>
        <a:graphic>
          <a:graphicData uri="http://schemas.openxmlformats.org/drawingml/2006/table">
            <a:tbl>
              <a:tblPr/>
              <a:tblGrid>
                <a:gridCol w="335280"/>
                <a:gridCol w="855345"/>
                <a:gridCol w="876935"/>
                <a:gridCol w="782320"/>
                <a:gridCol w="716280"/>
                <a:gridCol w="744855"/>
                <a:gridCol w="702310"/>
                <a:gridCol w="810260"/>
                <a:gridCol w="701675"/>
              </a:tblGrid>
              <a:tr h="33845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350VDC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3845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01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2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2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08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01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3845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400VDC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3782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2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701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2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1465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1466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3782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12VDC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3845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701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708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2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2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701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1485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1486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3743325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400W 350VDC-400VDC / 500W 12VDC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5" name="表格 4"/>
          <p:cNvGraphicFramePr/>
          <p:nvPr>
            <p:custDataLst>
              <p:tags r:id="rId1"/>
            </p:custDataLst>
          </p:nvPr>
        </p:nvGraphicFramePr>
        <p:xfrm>
          <a:off x="158115" y="329565"/>
          <a:ext cx="7262495" cy="10206990"/>
        </p:xfrm>
        <a:graphic>
          <a:graphicData uri="http://schemas.openxmlformats.org/drawingml/2006/table">
            <a:tbl>
              <a:tblPr/>
              <a:tblGrid>
                <a:gridCol w="373380"/>
                <a:gridCol w="951865"/>
                <a:gridCol w="976630"/>
                <a:gridCol w="869315"/>
                <a:gridCol w="798195"/>
                <a:gridCol w="829945"/>
                <a:gridCol w="779780"/>
                <a:gridCol w="902335"/>
                <a:gridCol w="781050"/>
              </a:tblGrid>
              <a:tr h="21780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24VDC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780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780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36VDC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653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1525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1526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90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48VDC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526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1545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1546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500W 24VDC-48VDC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5339250" y="1032558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4" name="表格 3"/>
          <p:cNvGraphicFramePr/>
          <p:nvPr>
            <p:custDataLst>
              <p:tags r:id="rId1"/>
            </p:custDataLst>
          </p:nvPr>
        </p:nvGraphicFramePr>
        <p:xfrm>
          <a:off x="170180" y="290830"/>
          <a:ext cx="7205980" cy="10220960"/>
        </p:xfrm>
        <a:graphic>
          <a:graphicData uri="http://schemas.openxmlformats.org/drawingml/2006/table">
            <a:tbl>
              <a:tblPr/>
              <a:tblGrid>
                <a:gridCol w="370205"/>
                <a:gridCol w="944880"/>
                <a:gridCol w="969645"/>
                <a:gridCol w="862330"/>
                <a:gridCol w="790575"/>
                <a:gridCol w="823595"/>
                <a:gridCol w="774700"/>
                <a:gridCol w="895350"/>
                <a:gridCol w="774700"/>
              </a:tblGrid>
              <a:tr h="21780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60VDC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780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844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72VDC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717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1585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1586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780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780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500W 60VDC-80VDC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5339250" y="1029891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4" name="表格 3"/>
          <p:cNvGraphicFramePr/>
          <p:nvPr>
            <p:custDataLst>
              <p:tags r:id="rId1"/>
            </p:custDataLst>
          </p:nvPr>
        </p:nvGraphicFramePr>
        <p:xfrm>
          <a:off x="196850" y="315595"/>
          <a:ext cx="7137400" cy="10165715"/>
        </p:xfrm>
        <a:graphic>
          <a:graphicData uri="http://schemas.openxmlformats.org/drawingml/2006/table">
            <a:tbl>
              <a:tblPr/>
              <a:tblGrid>
                <a:gridCol w="367030"/>
                <a:gridCol w="935355"/>
                <a:gridCol w="960120"/>
                <a:gridCol w="854075"/>
                <a:gridCol w="784225"/>
                <a:gridCol w="814705"/>
                <a:gridCol w="767080"/>
                <a:gridCol w="887730"/>
                <a:gridCol w="767080"/>
              </a:tblGrid>
              <a:tr h="21653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100VDC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653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1625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1626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717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110VDC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1645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1646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653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150VDC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653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500W 100VDC-150VDC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5339250" y="1028557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3" name="表格 2"/>
          <p:cNvGraphicFramePr/>
          <p:nvPr>
            <p:custDataLst>
              <p:tags r:id="rId1"/>
            </p:custDataLst>
          </p:nvPr>
        </p:nvGraphicFramePr>
        <p:xfrm>
          <a:off x="378460" y="465455"/>
          <a:ext cx="6856730" cy="9925050"/>
        </p:xfrm>
        <a:graphic>
          <a:graphicData uri="http://schemas.openxmlformats.org/drawingml/2006/table">
            <a:tbl>
              <a:tblPr/>
              <a:tblGrid>
                <a:gridCol w="353060"/>
                <a:gridCol w="898525"/>
                <a:gridCol w="921385"/>
                <a:gridCol w="820420"/>
                <a:gridCol w="753110"/>
                <a:gridCol w="783590"/>
                <a:gridCol w="736600"/>
                <a:gridCol w="853440"/>
                <a:gridCol w="736600"/>
              </a:tblGrid>
              <a:tr h="37846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200VDC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592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1685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1686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9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220VDC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940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1705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1706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765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250VDC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782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500W 200VDC-250VDC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3223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337185" y="319405"/>
          <a:ext cx="6898640" cy="10066655"/>
        </p:xfrm>
        <a:graphic>
          <a:graphicData uri="http://schemas.openxmlformats.org/drawingml/2006/table">
            <a:tbl>
              <a:tblPr/>
              <a:tblGrid>
                <a:gridCol w="354965"/>
                <a:gridCol w="904240"/>
                <a:gridCol w="927100"/>
                <a:gridCol w="826135"/>
                <a:gridCol w="756920"/>
                <a:gridCol w="788670"/>
                <a:gridCol w="741680"/>
                <a:gridCol w="857250"/>
                <a:gridCol w="741680"/>
              </a:tblGrid>
              <a:tr h="21463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280VDC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463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463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300VDC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463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463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350VDC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399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500W 280VDC-350VDC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3223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82880" y="277495"/>
          <a:ext cx="7193280" cy="10248265"/>
        </p:xfrm>
        <a:graphic>
          <a:graphicData uri="http://schemas.openxmlformats.org/drawingml/2006/table">
            <a:tbl>
              <a:tblPr/>
              <a:tblGrid>
                <a:gridCol w="369570"/>
                <a:gridCol w="942975"/>
                <a:gridCol w="967105"/>
                <a:gridCol w="861695"/>
                <a:gridCol w="789305"/>
                <a:gridCol w="821690"/>
                <a:gridCol w="773430"/>
                <a:gridCol w="894080"/>
                <a:gridCol w="773430"/>
              </a:tblGrid>
              <a:tr h="21844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400VDC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844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637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637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637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844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450VDC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844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637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637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90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500VDC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844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637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1845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1846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637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500W 400VDC-500VDC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1224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94945" y="331470"/>
          <a:ext cx="7182485" cy="10195560"/>
        </p:xfrm>
        <a:graphic>
          <a:graphicData uri="http://schemas.openxmlformats.org/drawingml/2006/table">
            <a:tbl>
              <a:tblPr/>
              <a:tblGrid>
                <a:gridCol w="369570"/>
                <a:gridCol w="942340"/>
                <a:gridCol w="964565"/>
                <a:gridCol w="861060"/>
                <a:gridCol w="787400"/>
                <a:gridCol w="819785"/>
                <a:gridCol w="774065"/>
                <a:gridCol w="892175"/>
                <a:gridCol w="771525"/>
              </a:tblGrid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550VDC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82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1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600VDC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12VDC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4026535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500W 550VDC-600VDC /  600W 12VDC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1224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22555" y="354965"/>
          <a:ext cx="7287895" cy="10241280"/>
        </p:xfrm>
        <a:graphic>
          <a:graphicData uri="http://schemas.openxmlformats.org/drawingml/2006/table">
            <a:tbl>
              <a:tblPr/>
              <a:tblGrid>
                <a:gridCol w="375285"/>
                <a:gridCol w="954405"/>
                <a:gridCol w="980440"/>
                <a:gridCol w="873125"/>
                <a:gridCol w="799465"/>
                <a:gridCol w="833120"/>
                <a:gridCol w="782320"/>
                <a:gridCol w="906145"/>
                <a:gridCol w="783590"/>
              </a:tblGrid>
              <a:tr h="3994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24VDC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941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94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36VDC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941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87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48VDC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06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600W 24VDC-48VDC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6558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33350" y="353695"/>
          <a:ext cx="7275830" cy="10203815"/>
        </p:xfrm>
        <a:graphic>
          <a:graphicData uri="http://schemas.openxmlformats.org/drawingml/2006/table">
            <a:tbl>
              <a:tblPr/>
              <a:tblGrid>
                <a:gridCol w="375285"/>
                <a:gridCol w="951865"/>
                <a:gridCol w="978535"/>
                <a:gridCol w="870585"/>
                <a:gridCol w="800735"/>
                <a:gridCol w="829945"/>
                <a:gridCol w="782320"/>
                <a:gridCol w="903605"/>
                <a:gridCol w="782955"/>
              </a:tblGrid>
              <a:tr h="39751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64VDC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8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624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100VDC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941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751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150VDC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00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600W 64VDC-150VDC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3891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63195" y="340360"/>
          <a:ext cx="7262495" cy="10243820"/>
        </p:xfrm>
        <a:graphic>
          <a:graphicData uri="http://schemas.openxmlformats.org/drawingml/2006/table">
            <a:tbl>
              <a:tblPr/>
              <a:tblGrid>
                <a:gridCol w="374015"/>
                <a:gridCol w="950595"/>
                <a:gridCol w="977265"/>
                <a:gridCol w="869950"/>
                <a:gridCol w="796925"/>
                <a:gridCol w="829310"/>
                <a:gridCol w="781685"/>
                <a:gridCol w="901700"/>
                <a:gridCol w="781050"/>
              </a:tblGrid>
              <a:tr h="3987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200VDC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00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814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220VDC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06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94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250VDC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00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600W 200VDC-250VDC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6558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205105" y="381635"/>
          <a:ext cx="7163435" cy="10160000"/>
        </p:xfrm>
        <a:graphic>
          <a:graphicData uri="http://schemas.openxmlformats.org/drawingml/2006/table">
            <a:tbl>
              <a:tblPr/>
              <a:tblGrid>
                <a:gridCol w="369570"/>
                <a:gridCol w="937260"/>
                <a:gridCol w="962660"/>
                <a:gridCol w="858520"/>
                <a:gridCol w="786765"/>
                <a:gridCol w="817880"/>
                <a:gridCol w="770890"/>
                <a:gridCol w="889000"/>
                <a:gridCol w="770890"/>
              </a:tblGrid>
              <a:tr h="3968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280VDC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560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624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300VDC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560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624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310VDC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497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600W 280VDC-310VDC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2558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49860" y="339090"/>
          <a:ext cx="7233285" cy="10189210"/>
        </p:xfrm>
        <a:graphic>
          <a:graphicData uri="http://schemas.openxmlformats.org/drawingml/2006/table">
            <a:tbl>
              <a:tblPr/>
              <a:tblGrid>
                <a:gridCol w="372745"/>
                <a:gridCol w="946785"/>
                <a:gridCol w="972820"/>
                <a:gridCol w="866140"/>
                <a:gridCol w="794385"/>
                <a:gridCol w="825500"/>
                <a:gridCol w="778510"/>
                <a:gridCol w="898525"/>
                <a:gridCol w="777875"/>
              </a:tblGrid>
              <a:tr h="39751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350VDC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687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624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400VDC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8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68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450VDC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8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600W 350VDC-450VDC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2558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24460" y="368300"/>
          <a:ext cx="7310755" cy="10149205"/>
        </p:xfrm>
        <a:graphic>
          <a:graphicData uri="http://schemas.openxmlformats.org/drawingml/2006/table">
            <a:tbl>
              <a:tblPr/>
              <a:tblGrid>
                <a:gridCol w="376555"/>
                <a:gridCol w="957580"/>
                <a:gridCol w="983615"/>
                <a:gridCol w="875030"/>
                <a:gridCol w="802640"/>
                <a:gridCol w="835025"/>
                <a:gridCol w="784860"/>
                <a:gridCol w="909320"/>
                <a:gridCol w="786130"/>
              </a:tblGrid>
              <a:tr h="3511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500VDC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511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92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550VDC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5242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5179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600VDC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511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600W 500VDC-600VDC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1224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18110" y="339725"/>
          <a:ext cx="7309485" cy="10219690"/>
        </p:xfrm>
        <a:graphic>
          <a:graphicData uri="http://schemas.openxmlformats.org/drawingml/2006/table">
            <a:tbl>
              <a:tblPr/>
              <a:tblGrid>
                <a:gridCol w="376555"/>
                <a:gridCol w="958215"/>
                <a:gridCol w="982345"/>
                <a:gridCol w="875030"/>
                <a:gridCol w="802640"/>
                <a:gridCol w="834390"/>
                <a:gridCol w="786765"/>
                <a:gridCol w="909320"/>
                <a:gridCol w="784225"/>
              </a:tblGrid>
              <a:tr h="34417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12VDC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4607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544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24VDC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4607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417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36VDC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4607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750W 12VDC-36VDC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3891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37160" y="321310"/>
          <a:ext cx="7280275" cy="10240010"/>
        </p:xfrm>
        <a:graphic>
          <a:graphicData uri="http://schemas.openxmlformats.org/drawingml/2006/table">
            <a:tbl>
              <a:tblPr/>
              <a:tblGrid>
                <a:gridCol w="375920"/>
                <a:gridCol w="953135"/>
                <a:gridCol w="979170"/>
                <a:gridCol w="870585"/>
                <a:gridCol w="800100"/>
                <a:gridCol w="831215"/>
                <a:gridCol w="782320"/>
                <a:gridCol w="906145"/>
                <a:gridCol w="781685"/>
              </a:tblGrid>
              <a:tr h="27368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48VDC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05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64VDC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05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432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80VDC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05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750W 48VDC-80VDC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3891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31445" y="322580"/>
          <a:ext cx="7283450" cy="10252710"/>
        </p:xfrm>
        <a:graphic>
          <a:graphicData uri="http://schemas.openxmlformats.org/drawingml/2006/table">
            <a:tbl>
              <a:tblPr/>
              <a:tblGrid>
                <a:gridCol w="375920"/>
                <a:gridCol w="953135"/>
                <a:gridCol w="979805"/>
                <a:gridCol w="872490"/>
                <a:gridCol w="800735"/>
                <a:gridCol w="828675"/>
                <a:gridCol w="784225"/>
                <a:gridCol w="905510"/>
                <a:gridCol w="782955"/>
              </a:tblGrid>
              <a:tr h="27305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100VDC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432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368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110VDC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432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150VDC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432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750W 100VDC-150VDC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5225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76530" y="321310"/>
          <a:ext cx="7226300" cy="10170160"/>
        </p:xfrm>
        <a:graphic>
          <a:graphicData uri="http://schemas.openxmlformats.org/drawingml/2006/table">
            <a:tbl>
              <a:tblPr/>
              <a:tblGrid>
                <a:gridCol w="373380"/>
                <a:gridCol w="946150"/>
                <a:gridCol w="970915"/>
                <a:gridCol w="864870"/>
                <a:gridCol w="793750"/>
                <a:gridCol w="824230"/>
                <a:gridCol w="778510"/>
                <a:gridCol w="899160"/>
                <a:gridCol w="775335"/>
              </a:tblGrid>
              <a:tr h="27114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200VDC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051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220VDC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114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250VDC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750W 200VDC-250VDC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9891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38430" y="322580"/>
          <a:ext cx="7252335" cy="10182225"/>
        </p:xfrm>
        <a:graphic>
          <a:graphicData uri="http://schemas.openxmlformats.org/drawingml/2006/table">
            <a:tbl>
              <a:tblPr/>
              <a:tblGrid>
                <a:gridCol w="374015"/>
                <a:gridCol w="949960"/>
                <a:gridCol w="975360"/>
                <a:gridCol w="868680"/>
                <a:gridCol w="796290"/>
                <a:gridCol w="826770"/>
                <a:gridCol w="780415"/>
                <a:gridCol w="902335"/>
                <a:gridCol w="778510"/>
              </a:tblGrid>
              <a:tr h="27114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280VDC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300VDC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114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310VDC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750W 280VDC-310VDC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1224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220980" y="322580"/>
          <a:ext cx="7120890" cy="10168255"/>
        </p:xfrm>
        <a:graphic>
          <a:graphicData uri="http://schemas.openxmlformats.org/drawingml/2006/table">
            <a:tbl>
              <a:tblPr/>
              <a:tblGrid>
                <a:gridCol w="367030"/>
                <a:gridCol w="932815"/>
                <a:gridCol w="957580"/>
                <a:gridCol w="851535"/>
                <a:gridCol w="782955"/>
                <a:gridCol w="812165"/>
                <a:gridCol w="766445"/>
                <a:gridCol w="885825"/>
                <a:gridCol w="764540"/>
              </a:tblGrid>
              <a:tr h="27051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350VDC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051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400VDC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114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450VDC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750W 360VDC-480VDC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9891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224790" y="321945"/>
          <a:ext cx="7124700" cy="10185400"/>
        </p:xfrm>
        <a:graphic>
          <a:graphicData uri="http://schemas.openxmlformats.org/drawingml/2006/table">
            <a:tbl>
              <a:tblPr/>
              <a:tblGrid>
                <a:gridCol w="367665"/>
                <a:gridCol w="933450"/>
                <a:gridCol w="957580"/>
                <a:gridCol w="852805"/>
                <a:gridCol w="782320"/>
                <a:gridCol w="812800"/>
                <a:gridCol w="766445"/>
                <a:gridCol w="886460"/>
                <a:gridCol w="765175"/>
              </a:tblGrid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500VDC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114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550VDC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600VDC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750W 500VDC-600VDC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1224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47320" y="321945"/>
          <a:ext cx="7247890" cy="10217785"/>
        </p:xfrm>
        <a:graphic>
          <a:graphicData uri="http://schemas.openxmlformats.org/drawingml/2006/table">
            <a:tbl>
              <a:tblPr/>
              <a:tblGrid>
                <a:gridCol w="374015"/>
                <a:gridCol w="949960"/>
                <a:gridCol w="972185"/>
                <a:gridCol w="869950"/>
                <a:gridCol w="794385"/>
                <a:gridCol w="827405"/>
                <a:gridCol w="780415"/>
                <a:gridCol w="899795"/>
                <a:gridCol w="779780"/>
              </a:tblGrid>
              <a:tr h="26289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12VDC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162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24VDC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162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36VDC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352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1000W 12VDC-26VDC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2558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249555" y="447040"/>
          <a:ext cx="7078345" cy="10062210"/>
        </p:xfrm>
        <a:graphic>
          <a:graphicData uri="http://schemas.openxmlformats.org/drawingml/2006/table">
            <a:tbl>
              <a:tblPr/>
              <a:tblGrid>
                <a:gridCol w="364490"/>
                <a:gridCol w="927735"/>
                <a:gridCol w="951230"/>
                <a:gridCol w="848360"/>
                <a:gridCol w="775335"/>
                <a:gridCol w="808990"/>
                <a:gridCol w="762000"/>
                <a:gridCol w="879475"/>
                <a:gridCol w="760730"/>
              </a:tblGrid>
              <a:tr h="25844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48VDC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5844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5781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60VDC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590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70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5781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72VDC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590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1000W 48VDC-72VDC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1224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238125" y="362585"/>
          <a:ext cx="7056120" cy="10085070"/>
        </p:xfrm>
        <a:graphic>
          <a:graphicData uri="http://schemas.openxmlformats.org/drawingml/2006/table">
            <a:tbl>
              <a:tblPr/>
              <a:tblGrid>
                <a:gridCol w="363220"/>
                <a:gridCol w="925195"/>
                <a:gridCol w="947420"/>
                <a:gridCol w="847725"/>
                <a:gridCol w="772160"/>
                <a:gridCol w="807085"/>
                <a:gridCol w="758825"/>
                <a:gridCol w="875665"/>
                <a:gridCol w="758825"/>
              </a:tblGrid>
              <a:tr h="25844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80VDC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590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5908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100VDC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5844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70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5844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110VDC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5844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1000W 80VDC-110VDC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7224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84150" y="322580"/>
          <a:ext cx="7206615" cy="10210165"/>
        </p:xfrm>
        <a:graphic>
          <a:graphicData uri="http://schemas.openxmlformats.org/drawingml/2006/table">
            <a:tbl>
              <a:tblPr/>
              <a:tblGrid>
                <a:gridCol w="371475"/>
                <a:gridCol w="943610"/>
                <a:gridCol w="969010"/>
                <a:gridCol w="863600"/>
                <a:gridCol w="790575"/>
                <a:gridCol w="822960"/>
                <a:gridCol w="774700"/>
                <a:gridCol w="896620"/>
                <a:gridCol w="774065"/>
              </a:tblGrid>
              <a:tr h="26225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150VDC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162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200VDC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225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162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220VDC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225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1000W 150VDC-220VDC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3891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84150" y="321310"/>
          <a:ext cx="7188835" cy="10250805"/>
        </p:xfrm>
        <a:graphic>
          <a:graphicData uri="http://schemas.openxmlformats.org/drawingml/2006/table">
            <a:tbl>
              <a:tblPr/>
              <a:tblGrid>
                <a:gridCol w="370840"/>
                <a:gridCol w="941705"/>
                <a:gridCol w="965200"/>
                <a:gridCol w="862330"/>
                <a:gridCol w="788670"/>
                <a:gridCol w="820420"/>
                <a:gridCol w="772795"/>
                <a:gridCol w="893445"/>
                <a:gridCol w="773430"/>
              </a:tblGrid>
              <a:tr h="26289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250VDC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352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352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280VDC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289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300VDC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289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1000W 250VDC-300VDC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5225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224790" y="321945"/>
          <a:ext cx="7153275" cy="10214610"/>
        </p:xfrm>
        <a:graphic>
          <a:graphicData uri="http://schemas.openxmlformats.org/drawingml/2006/table">
            <a:tbl>
              <a:tblPr/>
              <a:tblGrid>
                <a:gridCol w="368935"/>
                <a:gridCol w="937895"/>
                <a:gridCol w="960120"/>
                <a:gridCol w="857250"/>
                <a:gridCol w="784860"/>
                <a:gridCol w="816610"/>
                <a:gridCol w="768985"/>
                <a:gridCol w="889635"/>
                <a:gridCol w="768985"/>
              </a:tblGrid>
              <a:tr h="26162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310VDC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289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162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350VDC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289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400VDC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1000W 350VDC-400VDC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1224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98120" y="321945"/>
          <a:ext cx="7177405" cy="10206355"/>
        </p:xfrm>
        <a:graphic>
          <a:graphicData uri="http://schemas.openxmlformats.org/drawingml/2006/table">
            <a:tbl>
              <a:tblPr/>
              <a:tblGrid>
                <a:gridCol w="370205"/>
                <a:gridCol w="941070"/>
                <a:gridCol w="962660"/>
                <a:gridCol w="860425"/>
                <a:gridCol w="788035"/>
                <a:gridCol w="819785"/>
                <a:gridCol w="770890"/>
                <a:gridCol w="892810"/>
                <a:gridCol w="771525"/>
              </a:tblGrid>
              <a:tr h="26162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450VDC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225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500VDC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289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550VDC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1000W 450VDC-500VDC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2558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88595" y="333375"/>
          <a:ext cx="7190740" cy="10158730"/>
        </p:xfrm>
        <a:graphic>
          <a:graphicData uri="http://schemas.openxmlformats.org/drawingml/2006/table">
            <a:tbl>
              <a:tblPr/>
              <a:tblGrid>
                <a:gridCol w="370840"/>
                <a:gridCol w="941705"/>
                <a:gridCol w="967740"/>
                <a:gridCol w="860425"/>
                <a:gridCol w="787400"/>
                <a:gridCol w="821690"/>
                <a:gridCol w="774700"/>
                <a:gridCol w="894080"/>
                <a:gridCol w="772160"/>
              </a:tblGrid>
              <a:tr h="28956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600VDC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9146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9146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12VDC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8956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9019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24VDC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9083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411734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1000W 600VDC /  1500W 12VDC-24VDC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9891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211455" y="358140"/>
          <a:ext cx="7132320" cy="10172065"/>
        </p:xfrm>
        <a:graphic>
          <a:graphicData uri="http://schemas.openxmlformats.org/drawingml/2006/table">
            <a:tbl>
              <a:tblPr/>
              <a:tblGrid>
                <a:gridCol w="367030"/>
                <a:gridCol w="934720"/>
                <a:gridCol w="958850"/>
                <a:gridCol w="853440"/>
                <a:gridCol w="782955"/>
                <a:gridCol w="815975"/>
                <a:gridCol w="767080"/>
                <a:gridCol w="885825"/>
                <a:gridCol w="766445"/>
              </a:tblGrid>
              <a:tr h="21717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36VDC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653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717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48VDC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717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60VDC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653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1500W 36VDC-60VDC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2558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317500" y="408940"/>
          <a:ext cx="6939280" cy="10019030"/>
        </p:xfrm>
        <a:graphic>
          <a:graphicData uri="http://schemas.openxmlformats.org/drawingml/2006/table">
            <a:tbl>
              <a:tblPr/>
              <a:tblGrid>
                <a:gridCol w="356235"/>
                <a:gridCol w="910590"/>
                <a:gridCol w="932180"/>
                <a:gridCol w="830580"/>
                <a:gridCol w="762000"/>
                <a:gridCol w="793115"/>
                <a:gridCol w="744855"/>
                <a:gridCol w="864235"/>
                <a:gridCol w="745490"/>
              </a:tblGrid>
              <a:tr h="21399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72VDC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336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336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399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463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100VDC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209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1500W 72VDC-100VDC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7224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15925" y="413385"/>
          <a:ext cx="6711315" cy="9907270"/>
        </p:xfrm>
        <a:graphic>
          <a:graphicData uri="http://schemas.openxmlformats.org/drawingml/2006/table">
            <a:tbl>
              <a:tblPr/>
              <a:tblGrid>
                <a:gridCol w="346710"/>
                <a:gridCol w="878205"/>
                <a:gridCol w="902335"/>
                <a:gridCol w="803275"/>
                <a:gridCol w="737235"/>
                <a:gridCol w="766445"/>
                <a:gridCol w="720725"/>
                <a:gridCol w="835025"/>
                <a:gridCol w="721360"/>
              </a:tblGrid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110VDC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209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150VDC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200VDC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209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1500W 110VDC-200VDC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7889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12115" y="479425"/>
          <a:ext cx="6703695" cy="9892030"/>
        </p:xfrm>
        <a:graphic>
          <a:graphicData uri="http://schemas.openxmlformats.org/drawingml/2006/table">
            <a:tbl>
              <a:tblPr/>
              <a:tblGrid>
                <a:gridCol w="344805"/>
                <a:gridCol w="878205"/>
                <a:gridCol w="902335"/>
                <a:gridCol w="802005"/>
                <a:gridCol w="735965"/>
                <a:gridCol w="766445"/>
                <a:gridCol w="720090"/>
                <a:gridCol w="834390"/>
                <a:gridCol w="719455"/>
              </a:tblGrid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250VDC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280VDC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300VDC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1500W 250VDC-300VDC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3223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387985" y="468630"/>
          <a:ext cx="6791325" cy="9893300"/>
        </p:xfrm>
        <a:graphic>
          <a:graphicData uri="http://schemas.openxmlformats.org/drawingml/2006/table">
            <a:tbl>
              <a:tblPr/>
              <a:tblGrid>
                <a:gridCol w="349885"/>
                <a:gridCol w="889000"/>
                <a:gridCol w="913765"/>
                <a:gridCol w="813435"/>
                <a:gridCol w="745490"/>
                <a:gridCol w="774700"/>
                <a:gridCol w="730250"/>
                <a:gridCol w="844550"/>
                <a:gridCol w="730250"/>
              </a:tblGrid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310VDC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82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350VDC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400VDC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1500W 310VDC-400VDC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0556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371475" y="449580"/>
          <a:ext cx="6807835" cy="9864090"/>
        </p:xfrm>
        <a:graphic>
          <a:graphicData uri="http://schemas.openxmlformats.org/drawingml/2006/table">
            <a:tbl>
              <a:tblPr/>
              <a:tblGrid>
                <a:gridCol w="349885"/>
                <a:gridCol w="892175"/>
                <a:gridCol w="915670"/>
                <a:gridCol w="815340"/>
                <a:gridCol w="746760"/>
                <a:gridCol w="778510"/>
                <a:gridCol w="730885"/>
                <a:gridCol w="847090"/>
                <a:gridCol w="731520"/>
              </a:tblGrid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12VDC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891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24VDC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36VDC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2000W 12VDC-36VDC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358140" y="473075"/>
          <a:ext cx="6807200" cy="9919970"/>
        </p:xfrm>
        <a:graphic>
          <a:graphicData uri="http://schemas.openxmlformats.org/drawingml/2006/table">
            <a:tbl>
              <a:tblPr/>
              <a:tblGrid>
                <a:gridCol w="350520"/>
                <a:gridCol w="892175"/>
                <a:gridCol w="916305"/>
                <a:gridCol w="814070"/>
                <a:gridCol w="746760"/>
                <a:gridCol w="777875"/>
                <a:gridCol w="730885"/>
                <a:gridCol w="847725"/>
                <a:gridCol w="730885"/>
              </a:tblGrid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48VDC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209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60VDC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82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72VDC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2000W 48VDC-72VDC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4557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350520" y="427990"/>
          <a:ext cx="6842125" cy="9992360"/>
        </p:xfrm>
        <a:graphic>
          <a:graphicData uri="http://schemas.openxmlformats.org/drawingml/2006/table">
            <a:tbl>
              <a:tblPr/>
              <a:tblGrid>
                <a:gridCol w="352425"/>
                <a:gridCol w="897255"/>
                <a:gridCol w="918845"/>
                <a:gridCol w="819785"/>
                <a:gridCol w="749300"/>
                <a:gridCol w="781685"/>
                <a:gridCol w="736600"/>
                <a:gridCol w="850900"/>
                <a:gridCol w="735330"/>
              </a:tblGrid>
              <a:tr h="21272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336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272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100VDC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336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399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110VDC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2000W 80VDC-110VDC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7224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10210" y="437515"/>
          <a:ext cx="6739255" cy="9878060"/>
        </p:xfrm>
        <a:graphic>
          <a:graphicData uri="http://schemas.openxmlformats.org/drawingml/2006/table">
            <a:tbl>
              <a:tblPr/>
              <a:tblGrid>
                <a:gridCol w="346710"/>
                <a:gridCol w="883285"/>
                <a:gridCol w="905510"/>
                <a:gridCol w="808355"/>
                <a:gridCol w="739140"/>
                <a:gridCol w="770255"/>
                <a:gridCol w="723265"/>
                <a:gridCol w="836930"/>
                <a:gridCol w="725805"/>
              </a:tblGrid>
              <a:tr h="2101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150VDC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200VDC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1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220VDC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82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2000W 150VDC-220VDC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7889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93395" y="422275"/>
          <a:ext cx="6586855" cy="9813925"/>
        </p:xfrm>
        <a:graphic>
          <a:graphicData uri="http://schemas.openxmlformats.org/drawingml/2006/table">
            <a:tbl>
              <a:tblPr/>
              <a:tblGrid>
                <a:gridCol w="339090"/>
                <a:gridCol w="863600"/>
                <a:gridCol w="884555"/>
                <a:gridCol w="789940"/>
                <a:gridCol w="721995"/>
                <a:gridCol w="752475"/>
                <a:gridCol w="708025"/>
                <a:gridCol w="819150"/>
                <a:gridCol w="708025"/>
              </a:tblGrid>
              <a:tr h="2095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250VDC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891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95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300VDC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89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310VDC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891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2000W 250VDC-310VDC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09888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58470" y="439420"/>
          <a:ext cx="6684645" cy="9927192"/>
        </p:xfrm>
        <a:graphic>
          <a:graphicData uri="http://schemas.openxmlformats.org/drawingml/2006/table">
            <a:tbl>
              <a:tblPr/>
              <a:tblGrid>
                <a:gridCol w="342265"/>
                <a:gridCol w="872490"/>
                <a:gridCol w="896620"/>
                <a:gridCol w="796290"/>
                <a:gridCol w="730885"/>
                <a:gridCol w="760095"/>
                <a:gridCol w="716280"/>
                <a:gridCol w="826770"/>
                <a:gridCol w="716280"/>
              </a:tblGrid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350VDC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82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400VDC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82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1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12VDC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82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380746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2000W 350VDC-400VDC /  3000W 12VDC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68960" y="497840"/>
          <a:ext cx="6510655" cy="9738995"/>
        </p:xfrm>
        <a:graphic>
          <a:graphicData uri="http://schemas.openxmlformats.org/drawingml/2006/table">
            <a:tbl>
              <a:tblPr/>
              <a:tblGrid>
                <a:gridCol w="334645"/>
                <a:gridCol w="852805"/>
                <a:gridCol w="876935"/>
                <a:gridCol w="778510"/>
                <a:gridCol w="714375"/>
                <a:gridCol w="744220"/>
                <a:gridCol w="699135"/>
                <a:gridCol w="810260"/>
                <a:gridCol w="699770"/>
              </a:tblGrid>
              <a:tr h="20764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24VDC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701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764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36VDC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701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82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48VDC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76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3000W 24VDC-48VDC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2555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65455" y="422275"/>
          <a:ext cx="6614160" cy="9857740"/>
        </p:xfrm>
        <a:graphic>
          <a:graphicData uri="http://schemas.openxmlformats.org/drawingml/2006/table">
            <a:tbl>
              <a:tblPr/>
              <a:tblGrid>
                <a:gridCol w="339725"/>
                <a:gridCol w="867410"/>
                <a:gridCol w="889000"/>
                <a:gridCol w="792480"/>
                <a:gridCol w="725805"/>
                <a:gridCol w="755015"/>
                <a:gridCol w="710565"/>
                <a:gridCol w="823595"/>
                <a:gridCol w="710565"/>
              </a:tblGrid>
              <a:tr h="2101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60VDC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72VDC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1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3000W 60VDC-80VDC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08305" y="438150"/>
          <a:ext cx="6732270" cy="9872980"/>
        </p:xfrm>
        <a:graphic>
          <a:graphicData uri="http://schemas.openxmlformats.org/drawingml/2006/table">
            <a:tbl>
              <a:tblPr/>
              <a:tblGrid>
                <a:gridCol w="345440"/>
                <a:gridCol w="884555"/>
                <a:gridCol w="904240"/>
                <a:gridCol w="807085"/>
                <a:gridCol w="738505"/>
                <a:gridCol w="768350"/>
                <a:gridCol w="723265"/>
                <a:gridCol w="836930"/>
                <a:gridCol w="723900"/>
              </a:tblGrid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100VDC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110VDC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150VDC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3000W 100VDC-150VDC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60375" y="467360"/>
          <a:ext cx="6600825" cy="9822180"/>
        </p:xfrm>
        <a:graphic>
          <a:graphicData uri="http://schemas.openxmlformats.org/drawingml/2006/table">
            <a:tbl>
              <a:tblPr/>
              <a:tblGrid>
                <a:gridCol w="340360"/>
                <a:gridCol w="864870"/>
                <a:gridCol w="887095"/>
                <a:gridCol w="789940"/>
                <a:gridCol w="724535"/>
                <a:gridCol w="753745"/>
                <a:gridCol w="709930"/>
                <a:gridCol w="820420"/>
                <a:gridCol w="709930"/>
              </a:tblGrid>
              <a:tr h="2089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200VDC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95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220VDC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891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89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250VDC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3000W 200VDC-250VDC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3889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13080" y="438150"/>
          <a:ext cx="6550660" cy="9926955"/>
        </p:xfrm>
        <a:graphic>
          <a:graphicData uri="http://schemas.openxmlformats.org/drawingml/2006/table">
            <a:tbl>
              <a:tblPr/>
              <a:tblGrid>
                <a:gridCol w="337820"/>
                <a:gridCol w="857250"/>
                <a:gridCol w="882015"/>
                <a:gridCol w="782955"/>
                <a:gridCol w="719455"/>
                <a:gridCol w="748665"/>
                <a:gridCol w="703580"/>
                <a:gridCol w="814705"/>
                <a:gridCol w="704215"/>
              </a:tblGrid>
              <a:tr h="21209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280VDC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300VDC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209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310VDC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3000W 280VDC-310VDC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0556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45135" y="426085"/>
          <a:ext cx="6669405" cy="9921240"/>
        </p:xfrm>
        <a:graphic>
          <a:graphicData uri="http://schemas.openxmlformats.org/drawingml/2006/table">
            <a:tbl>
              <a:tblPr/>
              <a:tblGrid>
                <a:gridCol w="342900"/>
                <a:gridCol w="875030"/>
                <a:gridCol w="895985"/>
                <a:gridCol w="798830"/>
                <a:gridCol w="732155"/>
                <a:gridCol w="760730"/>
                <a:gridCol w="717550"/>
                <a:gridCol w="829945"/>
                <a:gridCol w="716280"/>
              </a:tblGrid>
              <a:tr h="29210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350VDC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9210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9273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400VDC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9210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9273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24VDC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9146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421640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3000W 350VDC-400VDC /  4000W 24VDC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9223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62915" y="410845"/>
          <a:ext cx="6678295" cy="9962515"/>
        </p:xfrm>
        <a:graphic>
          <a:graphicData uri="http://schemas.openxmlformats.org/drawingml/2006/table">
            <a:tbl>
              <a:tblPr/>
              <a:tblGrid>
                <a:gridCol w="343535"/>
                <a:gridCol w="874395"/>
                <a:gridCol w="898525"/>
                <a:gridCol w="800100"/>
                <a:gridCol w="732155"/>
                <a:gridCol w="763270"/>
                <a:gridCol w="717550"/>
                <a:gridCol w="830580"/>
                <a:gridCol w="718185"/>
              </a:tblGrid>
              <a:tr h="27686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36VDC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686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749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48VDC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622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622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60VDC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749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4000W 36VDC-60VDC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3223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22605" y="441325"/>
          <a:ext cx="6545580" cy="9775825"/>
        </p:xfrm>
        <a:graphic>
          <a:graphicData uri="http://schemas.openxmlformats.org/drawingml/2006/table">
            <a:tbl>
              <a:tblPr/>
              <a:tblGrid>
                <a:gridCol w="336550"/>
                <a:gridCol w="857885"/>
                <a:gridCol w="879475"/>
                <a:gridCol w="784860"/>
                <a:gridCol w="717550"/>
                <a:gridCol w="748030"/>
                <a:gridCol w="704215"/>
                <a:gridCol w="812800"/>
                <a:gridCol w="704215"/>
              </a:tblGrid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72VDC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100VDC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4000W 72VDC-100VDC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09888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61010" y="321945"/>
          <a:ext cx="6653530" cy="10094595"/>
        </p:xfrm>
        <a:graphic>
          <a:graphicData uri="http://schemas.openxmlformats.org/drawingml/2006/table">
            <a:tbl>
              <a:tblPr/>
              <a:tblGrid>
                <a:gridCol w="342265"/>
                <a:gridCol w="872490"/>
                <a:gridCol w="894080"/>
                <a:gridCol w="797560"/>
                <a:gridCol w="730250"/>
                <a:gridCol w="758190"/>
                <a:gridCol w="716915"/>
                <a:gridCol w="825500"/>
                <a:gridCol w="716280"/>
              </a:tblGrid>
              <a:tr h="28130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110VDC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876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16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9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16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09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9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9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8067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150VDC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8003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09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16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16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16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16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9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9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8003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200VDC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8067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9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9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16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09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16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16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4000W 110VDC-200VDC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5890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17195" y="410210"/>
          <a:ext cx="6710680" cy="9970770"/>
        </p:xfrm>
        <a:graphic>
          <a:graphicData uri="http://schemas.openxmlformats.org/drawingml/2006/table">
            <a:tbl>
              <a:tblPr/>
              <a:tblGrid>
                <a:gridCol w="346075"/>
                <a:gridCol w="878840"/>
                <a:gridCol w="901065"/>
                <a:gridCol w="805180"/>
                <a:gridCol w="735965"/>
                <a:gridCol w="765175"/>
                <a:gridCol w="721995"/>
                <a:gridCol w="834390"/>
                <a:gridCol w="721995"/>
              </a:tblGrid>
              <a:tr h="27686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220VDC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622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749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250VDC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622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749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280VDC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559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4000W 220VDC-280VDC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3223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17525" y="433070"/>
          <a:ext cx="6554470" cy="9884410"/>
        </p:xfrm>
        <a:graphic>
          <a:graphicData uri="http://schemas.openxmlformats.org/drawingml/2006/table">
            <a:tbl>
              <a:tblPr/>
              <a:tblGrid>
                <a:gridCol w="337185"/>
                <a:gridCol w="858520"/>
                <a:gridCol w="882015"/>
                <a:gridCol w="784225"/>
                <a:gridCol w="720090"/>
                <a:gridCol w="748665"/>
                <a:gridCol w="704850"/>
                <a:gridCol w="813435"/>
                <a:gridCol w="705485"/>
              </a:tblGrid>
              <a:tr h="2743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300VDC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49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49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310VDC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6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49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350VDC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6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4000W 300VDC-350VDC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7889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06730" y="455930"/>
          <a:ext cx="6575425" cy="9826625"/>
        </p:xfrm>
        <a:graphic>
          <a:graphicData uri="http://schemas.openxmlformats.org/drawingml/2006/table">
            <a:tbl>
              <a:tblPr/>
              <a:tblGrid>
                <a:gridCol w="339090"/>
                <a:gridCol w="860425"/>
                <a:gridCol w="885190"/>
                <a:gridCol w="786765"/>
                <a:gridCol w="721360"/>
                <a:gridCol w="751205"/>
                <a:gridCol w="706755"/>
                <a:gridCol w="817880"/>
                <a:gridCol w="706755"/>
              </a:tblGrid>
              <a:tr h="2724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400VDC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6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30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450VDC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30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500VDC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0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4000W 400VDC-500VDC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369570" y="455295"/>
          <a:ext cx="6830695" cy="9918065"/>
        </p:xfrm>
        <a:graphic>
          <a:graphicData uri="http://schemas.openxmlformats.org/drawingml/2006/table">
            <a:tbl>
              <a:tblPr/>
              <a:tblGrid>
                <a:gridCol w="351790"/>
                <a:gridCol w="894080"/>
                <a:gridCol w="918845"/>
                <a:gridCol w="818515"/>
                <a:gridCol w="749935"/>
                <a:gridCol w="779145"/>
                <a:gridCol w="734060"/>
                <a:gridCol w="849630"/>
                <a:gridCol w="734695"/>
              </a:tblGrid>
              <a:tr h="27559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12VDC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49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622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24VDC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559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49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36VDC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559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5000W 12VDC-36VDC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3223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07035" y="426085"/>
          <a:ext cx="6720205" cy="9961245"/>
        </p:xfrm>
        <a:graphic>
          <a:graphicData uri="http://schemas.openxmlformats.org/drawingml/2006/table">
            <a:tbl>
              <a:tblPr/>
              <a:tblGrid>
                <a:gridCol w="346075"/>
                <a:gridCol w="880110"/>
                <a:gridCol w="904240"/>
                <a:gridCol w="805180"/>
                <a:gridCol w="735965"/>
                <a:gridCol w="768350"/>
                <a:gridCol w="721995"/>
                <a:gridCol w="835025"/>
                <a:gridCol w="723265"/>
              </a:tblGrid>
              <a:tr h="27813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48VDC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49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622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60VDC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622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749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72VDC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49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5000W 48VDC-72VDC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3223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14350" y="437515"/>
          <a:ext cx="6530340" cy="9787890"/>
        </p:xfrm>
        <a:graphic>
          <a:graphicData uri="http://schemas.openxmlformats.org/drawingml/2006/table">
            <a:tbl>
              <a:tblPr/>
              <a:tblGrid>
                <a:gridCol w="336550"/>
                <a:gridCol w="855345"/>
                <a:gridCol w="877570"/>
                <a:gridCol w="782955"/>
                <a:gridCol w="715645"/>
                <a:gridCol w="745490"/>
                <a:gridCol w="702945"/>
                <a:gridCol w="811530"/>
                <a:gridCol w="702310"/>
              </a:tblGrid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100VDC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110VDC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5000W 80VDC-110VDC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2555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391795" y="493395"/>
          <a:ext cx="6754495" cy="9824085"/>
        </p:xfrm>
        <a:graphic>
          <a:graphicData uri="http://schemas.openxmlformats.org/drawingml/2006/table">
            <a:tbl>
              <a:tblPr/>
              <a:tblGrid>
                <a:gridCol w="346710"/>
                <a:gridCol w="885190"/>
                <a:gridCol w="909320"/>
                <a:gridCol w="808990"/>
                <a:gridCol w="741045"/>
                <a:gridCol w="770890"/>
                <a:gridCol w="727710"/>
                <a:gridCol w="837565"/>
                <a:gridCol w="727075"/>
              </a:tblGrid>
              <a:tr h="2730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150VDC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30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200VDC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6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24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220VDC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0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5000W 150VDC-220VDC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7889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31165" y="530860"/>
          <a:ext cx="6666865" cy="9777730"/>
        </p:xfrm>
        <a:graphic>
          <a:graphicData uri="http://schemas.openxmlformats.org/drawingml/2006/table">
            <a:tbl>
              <a:tblPr/>
              <a:tblGrid>
                <a:gridCol w="342900"/>
                <a:gridCol w="874395"/>
                <a:gridCol w="895985"/>
                <a:gridCol w="798195"/>
                <a:gridCol w="731520"/>
                <a:gridCol w="762000"/>
                <a:gridCol w="716280"/>
                <a:gridCol w="828040"/>
                <a:gridCol w="717550"/>
              </a:tblGrid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250VDC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114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280VDC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33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30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300VDC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051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5000W 250VDC-300VDC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78155" y="456565"/>
          <a:ext cx="6605270" cy="9836150"/>
        </p:xfrm>
        <a:graphic>
          <a:graphicData uri="http://schemas.openxmlformats.org/drawingml/2006/table">
            <a:tbl>
              <a:tblPr/>
              <a:tblGrid>
                <a:gridCol w="340360"/>
                <a:gridCol w="864870"/>
                <a:gridCol w="888365"/>
                <a:gridCol w="791210"/>
                <a:gridCol w="724535"/>
                <a:gridCol w="754380"/>
                <a:gridCol w="710565"/>
                <a:gridCol w="819785"/>
                <a:gridCol w="711200"/>
              </a:tblGrid>
              <a:tr h="2743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310VDC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36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350VDC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36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400VDC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5000W 310VDC-400VDC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57200" y="502920"/>
          <a:ext cx="6623685" cy="9769475"/>
        </p:xfrm>
        <a:graphic>
          <a:graphicData uri="http://schemas.openxmlformats.org/drawingml/2006/table">
            <a:tbl>
              <a:tblPr/>
              <a:tblGrid>
                <a:gridCol w="340995"/>
                <a:gridCol w="867410"/>
                <a:gridCol w="890905"/>
                <a:gridCol w="793750"/>
                <a:gridCol w="725805"/>
                <a:gridCol w="756285"/>
                <a:gridCol w="713105"/>
                <a:gridCol w="822325"/>
                <a:gridCol w="713105"/>
              </a:tblGrid>
              <a:tr h="2724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450VDC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987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24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500VDC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98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24VDC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49314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5000W 450VDC-500VDC /  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6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000W 24VDC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5222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17830" y="487045"/>
          <a:ext cx="6696075" cy="9805035"/>
        </p:xfrm>
        <a:graphic>
          <a:graphicData uri="http://schemas.openxmlformats.org/drawingml/2006/table">
            <a:tbl>
              <a:tblPr/>
              <a:tblGrid>
                <a:gridCol w="345440"/>
                <a:gridCol w="878205"/>
                <a:gridCol w="898525"/>
                <a:gridCol w="802640"/>
                <a:gridCol w="732790"/>
                <a:gridCol w="766445"/>
                <a:gridCol w="719455"/>
                <a:gridCol w="831215"/>
                <a:gridCol w="721360"/>
              </a:tblGrid>
              <a:tr h="2730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36VDC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30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48VDC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051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30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60VDC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6000W 36VDC-60VDC 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17889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68630" y="471170"/>
          <a:ext cx="6574790" cy="9722485"/>
        </p:xfrm>
        <a:graphic>
          <a:graphicData uri="http://schemas.openxmlformats.org/drawingml/2006/table">
            <a:tbl>
              <a:tblPr/>
              <a:tblGrid>
                <a:gridCol w="337820"/>
                <a:gridCol w="861060"/>
                <a:gridCol w="884555"/>
                <a:gridCol w="787400"/>
                <a:gridCol w="722630"/>
                <a:gridCol w="749935"/>
                <a:gridCol w="708025"/>
                <a:gridCol w="815975"/>
                <a:gridCol w="707390"/>
              </a:tblGrid>
              <a:tr h="27051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72VDC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860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98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051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051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100VDC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987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6000W 72VDC-100VDC 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09888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99745" y="457200"/>
          <a:ext cx="6565265" cy="9796145"/>
        </p:xfrm>
        <a:graphic>
          <a:graphicData uri="http://schemas.openxmlformats.org/drawingml/2006/table">
            <a:tbl>
              <a:tblPr/>
              <a:tblGrid>
                <a:gridCol w="338455"/>
                <a:gridCol w="859155"/>
                <a:gridCol w="883285"/>
                <a:gridCol w="786130"/>
                <a:gridCol w="720725"/>
                <a:gridCol w="749300"/>
                <a:gridCol w="705485"/>
                <a:gridCol w="815975"/>
                <a:gridCol w="706755"/>
              </a:tblGrid>
              <a:tr h="2724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110VDC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150VDC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33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24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200VDC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6000W 110VDC-200VDC 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48005" y="546735"/>
          <a:ext cx="6448425" cy="9746615"/>
        </p:xfrm>
        <a:graphic>
          <a:graphicData uri="http://schemas.openxmlformats.org/drawingml/2006/table">
            <a:tbl>
              <a:tblPr/>
              <a:tblGrid>
                <a:gridCol w="331470"/>
                <a:gridCol w="845185"/>
                <a:gridCol w="866775"/>
                <a:gridCol w="772795"/>
                <a:gridCol w="708025"/>
                <a:gridCol w="736600"/>
                <a:gridCol w="692785"/>
                <a:gridCol w="802005"/>
                <a:gridCol w="692785"/>
              </a:tblGrid>
              <a:tr h="40640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220VDC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576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5444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40576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250VDC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576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44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6000W 220VDC-250VDC 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17889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12445" y="489585"/>
          <a:ext cx="6523355" cy="9862185"/>
        </p:xfrm>
        <a:graphic>
          <a:graphicData uri="http://schemas.openxmlformats.org/drawingml/2006/table">
            <a:tbl>
              <a:tblPr/>
              <a:tblGrid>
                <a:gridCol w="335280"/>
                <a:gridCol w="854710"/>
                <a:gridCol w="878205"/>
                <a:gridCol w="780415"/>
                <a:gridCol w="716280"/>
                <a:gridCol w="744220"/>
                <a:gridCol w="702310"/>
                <a:gridCol w="810260"/>
                <a:gridCol w="701675"/>
              </a:tblGrid>
              <a:tr h="2743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280VDC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0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43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300VDC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0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36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310VDC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6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6000W 280VDC-310VDC 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21890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07365" y="503555"/>
          <a:ext cx="6530340" cy="9728835"/>
        </p:xfrm>
        <a:graphic>
          <a:graphicData uri="http://schemas.openxmlformats.org/drawingml/2006/table">
            <a:tbl>
              <a:tblPr/>
              <a:tblGrid>
                <a:gridCol w="336550"/>
                <a:gridCol w="854710"/>
                <a:gridCol w="878205"/>
                <a:gridCol w="782320"/>
                <a:gridCol w="716915"/>
                <a:gridCol w="745490"/>
                <a:gridCol w="702310"/>
                <a:gridCol w="810895"/>
                <a:gridCol w="702945"/>
              </a:tblGrid>
              <a:tr h="2698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350VDC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114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400VDC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987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98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450VDC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987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6000W 350VDC-450VDC 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12555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93395" y="544195"/>
          <a:ext cx="6536055" cy="9738360"/>
        </p:xfrm>
        <a:graphic>
          <a:graphicData uri="http://schemas.openxmlformats.org/drawingml/2006/table">
            <a:tbl>
              <a:tblPr/>
              <a:tblGrid>
                <a:gridCol w="337185"/>
                <a:gridCol w="856615"/>
                <a:gridCol w="877570"/>
                <a:gridCol w="783590"/>
                <a:gridCol w="716280"/>
                <a:gridCol w="746125"/>
                <a:gridCol w="704215"/>
                <a:gridCol w="812165"/>
                <a:gridCol w="702310"/>
              </a:tblGrid>
              <a:tr h="2863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500VDC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8702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8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8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8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863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36VDC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863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8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8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8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8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870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48VDC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863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8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8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6000W 500VDC  /  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75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00W 36VDC-48VDC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02285" y="493395"/>
          <a:ext cx="6542405" cy="9789160"/>
        </p:xfrm>
        <a:graphic>
          <a:graphicData uri="http://schemas.openxmlformats.org/drawingml/2006/table">
            <a:tbl>
              <a:tblPr/>
              <a:tblGrid>
                <a:gridCol w="335280"/>
                <a:gridCol w="858520"/>
                <a:gridCol w="880110"/>
                <a:gridCol w="782955"/>
                <a:gridCol w="718820"/>
                <a:gridCol w="746760"/>
                <a:gridCol w="703580"/>
                <a:gridCol w="813435"/>
                <a:gridCol w="702945"/>
              </a:tblGrid>
              <a:tr h="2082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60VDC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5665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5666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95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72VDC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82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5685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5686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82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891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5705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5706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75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00W 60VDC-80VDC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15222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40385" y="535305"/>
          <a:ext cx="6464300" cy="9694545"/>
        </p:xfrm>
        <a:graphic>
          <a:graphicData uri="http://schemas.openxmlformats.org/drawingml/2006/table">
            <a:tbl>
              <a:tblPr/>
              <a:tblGrid>
                <a:gridCol w="331470"/>
                <a:gridCol w="848360"/>
                <a:gridCol w="868045"/>
                <a:gridCol w="774700"/>
                <a:gridCol w="709295"/>
                <a:gridCol w="737870"/>
                <a:gridCol w="696595"/>
                <a:gridCol w="802640"/>
                <a:gridCol w="695325"/>
              </a:tblGrid>
              <a:tr h="20701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100VDC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637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5725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5726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63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110VDC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637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5745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5746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764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150VDC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574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5765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5766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75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00W 100VDC-150VDC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12555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75310" y="549910"/>
          <a:ext cx="6395085" cy="9662160"/>
        </p:xfrm>
        <a:graphic>
          <a:graphicData uri="http://schemas.openxmlformats.org/drawingml/2006/table">
            <a:tbl>
              <a:tblPr/>
              <a:tblGrid>
                <a:gridCol w="328930"/>
                <a:gridCol w="838835"/>
                <a:gridCol w="859155"/>
                <a:gridCol w="765810"/>
                <a:gridCol w="702945"/>
                <a:gridCol w="729615"/>
                <a:gridCol w="687705"/>
                <a:gridCol w="795020"/>
                <a:gridCol w="687070"/>
              </a:tblGrid>
              <a:tr h="2063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200VDC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574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5785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5786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63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220VDC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510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5805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5806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63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250VDC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574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5825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5826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75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00W 200VDC-250VDC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09888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47370" y="521335"/>
          <a:ext cx="6451600" cy="9760585"/>
        </p:xfrm>
        <a:graphic>
          <a:graphicData uri="http://schemas.openxmlformats.org/drawingml/2006/table">
            <a:tbl>
              <a:tblPr/>
              <a:tblGrid>
                <a:gridCol w="331470"/>
                <a:gridCol w="846455"/>
                <a:gridCol w="866775"/>
                <a:gridCol w="772795"/>
                <a:gridCol w="708660"/>
                <a:gridCol w="736600"/>
                <a:gridCol w="693420"/>
                <a:gridCol w="802005"/>
                <a:gridCol w="693420"/>
              </a:tblGrid>
              <a:tr h="2082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280VDC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76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5845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5846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89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300VDC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76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5865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5866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764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310VDC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82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5885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5886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75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00W 280VDC-310VDC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15222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75310" y="563880"/>
          <a:ext cx="6423660" cy="9689465"/>
        </p:xfrm>
        <a:graphic>
          <a:graphicData uri="http://schemas.openxmlformats.org/drawingml/2006/table">
            <a:tbl>
              <a:tblPr/>
              <a:tblGrid>
                <a:gridCol w="330835"/>
                <a:gridCol w="842010"/>
                <a:gridCol w="862965"/>
                <a:gridCol w="769620"/>
                <a:gridCol w="705485"/>
                <a:gridCol w="733425"/>
                <a:gridCol w="690880"/>
                <a:gridCol w="798195"/>
                <a:gridCol w="690245"/>
              </a:tblGrid>
              <a:tr h="20701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350VDC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574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5905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5906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701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400VDC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637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5925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5926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63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450VDC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637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5945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5946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75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00W 350VDC-450VDC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12555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/>
        </p:nvGraphicFramePr>
        <p:xfrm>
          <a:off x="377825" y="752252"/>
          <a:ext cx="8505825" cy="5588000"/>
        </p:xfrm>
        <a:graphic>
          <a:graphicData uri="http://schemas.openxmlformats.org/drawingml/2006/table">
            <a:tbl>
              <a:tblPr/>
              <a:tblGrid>
                <a:gridCol w="350520"/>
                <a:gridCol w="891540"/>
                <a:gridCol w="914400"/>
                <a:gridCol w="815340"/>
                <a:gridCol w="746125"/>
                <a:gridCol w="777240"/>
                <a:gridCol w="731520"/>
                <a:gridCol w="845820"/>
                <a:gridCol w="731520"/>
              </a:tblGrid>
              <a:tr h="406400">
                <a:tc gridSpan="9">
                  <a:txBody>
                    <a:bodyPr/>
                    <a:p>
                      <a:pPr algn="ctr" fontAlgn="ctr"/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500VDC INPUT ISOLATE DC DC CONVERTER</a:t>
                      </a:r>
                      <a:endParaRPr lang="en-US" altLang="zh-CN" sz="10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6400">
                <a:tc>
                  <a:txBody>
                    <a:bodyPr/>
                    <a:p>
                      <a:pPr algn="ctr" fontAlgn="ctr"/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10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10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10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10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10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10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10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10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10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5963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5964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5965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5966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5967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5968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5969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5970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5971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5972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5973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5974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5975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5976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5977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5978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5979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5980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75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00W 500VDC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3.xml><?xml version="1.0" encoding="utf-8"?>
<p:tagLst xmlns:p="http://schemas.openxmlformats.org/presentationml/2006/main">
  <p:tag name="TABLE_ENDDRAG_ORIGIN_RECT" val="539*799"/>
  <p:tag name="TABLE_ENDDRAG_RECT" val="27*19*539*799"/>
</p:tagLst>
</file>

<file path=ppt/tags/tag64.xml><?xml version="1.0" encoding="utf-8"?>
<p:tagLst xmlns:p="http://schemas.openxmlformats.org/presentationml/2006/main">
  <p:tag name="KSO_WM_DIAGRAM_VIRTUALLY_FRAME" val="{&quot;height&quot;:728.25,&quot;left&quot;:5.15,&quot;top&quot;:33.7,&quot;width&quot;:581.45}"/>
</p:tagLst>
</file>

<file path=ppt/tags/tag65.xml><?xml version="1.0" encoding="utf-8"?>
<p:tagLst xmlns:p="http://schemas.openxmlformats.org/presentationml/2006/main">
  <p:tag name="KSO_WM_DIAGRAM_VIRTUALLY_FRAME" val="{&quot;height&quot;:728.25,&quot;left&quot;:5.15,&quot;top&quot;:33.7,&quot;width&quot;:581.45}"/>
</p:tagLst>
</file>

<file path=ppt/tags/tag66.xml><?xml version="1.0" encoding="utf-8"?>
<p:tagLst xmlns:p="http://schemas.openxmlformats.org/presentationml/2006/main">
  <p:tag name="KSO_WM_DIAGRAM_VIRTUALLY_FRAME" val="{&quot;height&quot;:728.25,&quot;left&quot;:5.15,&quot;top&quot;:33.7,&quot;width&quot;:581.45}"/>
</p:tagLst>
</file>

<file path=ppt/tags/tag67.xml><?xml version="1.0" encoding="utf-8"?>
<p:tagLst xmlns:p="http://schemas.openxmlformats.org/presentationml/2006/main">
  <p:tag name="KSO_WM_DIAGRAM_VIRTUALLY_FRAME" val="{&quot;height&quot;:728.25,&quot;left&quot;:5.15,&quot;top&quot;:33.7,&quot;width&quot;:581.45}"/>
</p:tagLst>
</file>

<file path=ppt/tags/tag68.xml><?xml version="1.0" encoding="utf-8"?>
<p:tagLst xmlns:p="http://schemas.openxmlformats.org/presentationml/2006/main">
  <p:tag name="KSO_WM_DIAGRAM_VIRTUALLY_FRAME" val="{&quot;height&quot;:728.25,&quot;left&quot;:5.15,&quot;top&quot;:33.7,&quot;width&quot;:581.45}"/>
</p:tagLst>
</file>

<file path=ppt/tags/tag69.xml><?xml version="1.0" encoding="utf-8"?>
<p:tagLst xmlns:p="http://schemas.openxmlformats.org/presentationml/2006/main">
  <p:tag name="KSO_WM_DIAGRAM_VIRTUALLY_FRAME" val="{&quot;height&quot;:728.25,&quot;left&quot;:5.15,&quot;top&quot;:33.7,&quot;width&quot;:581.45}"/>
</p:tagLst>
</file>

<file path=ppt/tags/tag70.xml><?xml version="1.0" encoding="utf-8"?>
<p:tagLst xmlns:p="http://schemas.openxmlformats.org/presentationml/2006/main">
  <p:tag name="TABLE_ENDDRAG_ORIGIN_RECT" val="510*756"/>
  <p:tag name="TABLE_ENDDRAG_RECT" val="44*40*510*756"/>
</p:tagLst>
</file>

<file path=ppt/tags/tag71.xml><?xml version="1.0" encoding="utf-8"?>
<p:tagLst xmlns:p="http://schemas.openxmlformats.org/presentationml/2006/main">
  <p:tag name="TABLE_ENDDRAG_ORIGIN_RECT" val="504*763"/>
  <p:tag name="TABLE_ENDDRAG_RECT" val="48*36*504*763"/>
</p:tagLst>
</file>

<file path=ppt/tags/tag72.xml><?xml version="1.0" encoding="utf-8"?>
<p:tagLst xmlns:p="http://schemas.openxmlformats.org/presentationml/2006/main">
  <p:tag name="TABLE_ENDDRAG_ORIGIN_RECT" val="512*763"/>
  <p:tag name="TABLE_ENDDRAG_RECT" val="42*37*512*763"/>
</p:tagLst>
</file>

<file path=ppt/tags/tag73.xml><?xml version="1.0" encoding="utf-8"?>
<p:tagLst xmlns:p="http://schemas.openxmlformats.org/presentationml/2006/main">
  <p:tag name="TABLE_ENDDRAG_ORIGIN_RECT" val="513*763"/>
  <p:tag name="TABLE_ENDDRAG_RECT" val="41*41*513*763"/>
</p:tagLst>
</file>

<file path=ppt/tags/tag74.xml><?xml version="1.0" encoding="utf-8"?>
<p:tagLst xmlns:p="http://schemas.openxmlformats.org/presentationml/2006/main">
  <p:tag name="TABLE_ENDDRAG_ORIGIN_RECT" val="502*755"/>
  <p:tag name="TABLE_ENDDRAG_RECT" val="47*44*502*755"/>
</p:tagLst>
</file>

<file path=ppt/tags/tag75.xml><?xml version="1.0" encoding="utf-8"?>
<p:tagLst xmlns:p="http://schemas.openxmlformats.org/presentationml/2006/main">
  <p:tag name="TABLE_ENDDRAG_ORIGIN_RECT" val="505*755"/>
  <p:tag name="TABLE_ENDDRAG_RECT" val="46*44*505*755"/>
</p:tagLst>
</file>

<file path=ppt/tags/tag76.xml><?xml version="1.0" encoding="utf-8"?>
<p:tagLst xmlns:p="http://schemas.openxmlformats.org/presentationml/2006/main">
  <p:tag name="TABLE_ENDDRAG_ORIGIN_RECT" val="497*756"/>
  <p:tag name="TABLE_ENDDRAG_RECT" val="50*44*497*756"/>
</p:tagLst>
</file>

<file path=ppt/tags/tag77.xml><?xml version="1.0" encoding="utf-8"?>
<p:tagLst xmlns:p="http://schemas.openxmlformats.org/presentationml/2006/main">
  <p:tag name="TABLE_ENDDRAG_ORIGIN_RECT" val="517*768"/>
  <p:tag name="TABLE_ENDDRAG_RECT" val="43*40*517*768"/>
</p:tagLst>
</file>

<file path=ppt/tags/tag78.xml><?xml version="1.0" encoding="utf-8"?>
<p:tagLst xmlns:p="http://schemas.openxmlformats.org/presentationml/2006/main">
  <p:tag name="TABLE_ENDDRAG_ORIGIN_RECT" val="521*768"/>
  <p:tag name="TABLE_ENDDRAG_RECT" val="37*41*521*768"/>
</p:tagLst>
</file>

<file path=ppt/tags/tag79.xml><?xml version="1.0" encoding="utf-8"?>
<p:tagLst xmlns:p="http://schemas.openxmlformats.org/presentationml/2006/main">
  <p:tag name="TABLE_ENDDRAG_ORIGIN_RECT" val="519*773"/>
  <p:tag name="TABLE_ENDDRAG_RECT" val="39*41*519*773"/>
</p:tagLst>
</file>

<file path=ppt/tags/tag80.xml><?xml version="1.0" encoding="utf-8"?>
<p:tagLst xmlns:p="http://schemas.openxmlformats.org/presentationml/2006/main">
  <p:tag name="TABLE_ENDDRAG_ORIGIN_RECT" val="516*775"/>
  <p:tag name="TABLE_ENDDRAG_RECT" val="40*30*516*775"/>
</p:tagLst>
</file>

<file path=ppt/tags/tag81.xml><?xml version="1.0" encoding="utf-8"?>
<p:tagLst xmlns:p="http://schemas.openxmlformats.org/presentationml/2006/main">
  <p:tag name="TABLE_ENDDRAG_ORIGIN_RECT" val="515*780"/>
  <p:tag name="TABLE_ENDDRAG_RECT" val="39*32*515*780"/>
</p:tagLst>
</file>

<file path=ppt/tags/tag82.xml><?xml version="1.0" encoding="utf-8"?>
<p:tagLst xmlns:p="http://schemas.openxmlformats.org/presentationml/2006/main">
  <p:tag name="TABLE_ENDDRAG_ORIGIN_RECT" val="520*774"/>
  <p:tag name="TABLE_ENDDRAG_RECT" val="37*35*520*774"/>
</p:tagLst>
</file>

<file path=ppt/tags/tag83.xml><?xml version="1.0" encoding="utf-8"?>
<p:tagLst xmlns:p="http://schemas.openxmlformats.org/presentationml/2006/main">
  <p:tag name="TABLE_ENDDRAG_ORIGIN_RECT" val="519*748"/>
  <p:tag name="TABLE_ENDDRAG_RECT" val="36*51*519*749"/>
</p:tagLst>
</file>

<file path=ppt/tags/tag84.xml><?xml version="1.0" encoding="utf-8"?>
<p:tagLst xmlns:p="http://schemas.openxmlformats.org/presentationml/2006/main">
  <p:tag name="TABLE_ENDDRAG_ORIGIN_RECT" val="513*774"/>
  <p:tag name="TABLE_ENDDRAG_RECT" val="41*36*513*774"/>
</p:tagLst>
</file>

<file path=ppt/tags/tag85.xml><?xml version="1.0" encoding="utf-8"?>
<p:tagLst xmlns:p="http://schemas.openxmlformats.org/presentationml/2006/main">
  <p:tag name="TABLE_ENDDRAG_ORIGIN_RECT" val="511*773"/>
  <p:tag name="TABLE_ENDDRAG_RECT" val="42*37*512*773"/>
</p:tagLst>
</file>

<file path=ppt/tags/tag86.xml><?xml version="1.0" encoding="utf-8"?>
<p:tagLst xmlns:p="http://schemas.openxmlformats.org/presentationml/2006/main">
  <p:tag name="TABLE_ENDDRAG_ORIGIN_RECT" val="516*775"/>
  <p:tag name="TABLE_ENDDRAG_RECT" val="41*38*516*775"/>
</p:tagLst>
</file>

<file path=ppt/tags/tag87.xml><?xml version="1.0" encoding="utf-8"?>
<p:tagLst xmlns:p="http://schemas.openxmlformats.org/presentationml/2006/main">
  <p:tag name="TABLE_ENDDRAG_ORIGIN_RECT" val="515*769"/>
  <p:tag name="TABLE_ENDDRAG_RECT" val="41*42*515*770"/>
</p:tagLst>
</file>

<file path=ppt/tags/tag88.xml><?xml version="1.0" encoding="utf-8"?>
<p:tagLst xmlns:p="http://schemas.openxmlformats.org/presentationml/2006/main">
  <p:tag name="TABLE_ENDDRAG_ORIGIN_RECT" val="517*770"/>
  <p:tag name="TABLE_ENDDRAG_RECT" val="40*39*517*771"/>
</p:tagLst>
</file>

<file path=ppt/tags/tag89.xml><?xml version="1.0" encoding="utf-8"?>
<p:tagLst xmlns:p="http://schemas.openxmlformats.org/presentationml/2006/main">
  <p:tag name="TABLE_ENDDRAG_ORIGIN_RECT" val="522*771"/>
  <p:tag name="TABLE_ENDDRAG_RECT" val="37*39*522*771"/>
</p:tagLst>
</file>

<file path=ppt/tags/tag90.xml><?xml version="1.0" encoding="utf-8"?>
<p:tagLst xmlns:p="http://schemas.openxmlformats.org/presentationml/2006/main">
  <p:tag name="TABLE_ENDDRAG_ORIGIN_RECT" val="518*771"/>
  <p:tag name="TABLE_ENDDRAG_RECT" val="38*36*518*771"/>
</p:tagLst>
</file>

<file path=ppt/tags/tag91.xml><?xml version="1.0" encoding="utf-8"?>
<p:tagLst xmlns:p="http://schemas.openxmlformats.org/presentationml/2006/main">
  <p:tag name="TABLE_ENDDRAG_ORIGIN_RECT" val="520*778"/>
  <p:tag name="TABLE_ENDDRAG_RECT" val="39*35*520*778"/>
</p:tagLst>
</file>

<file path=ppt/tags/tag92.xml><?xml version="1.0" encoding="utf-8"?>
<p:tagLst xmlns:p="http://schemas.openxmlformats.org/presentationml/2006/main">
  <p:tag name="TABLE_ENDDRAG_ORIGIN_RECT" val="515*775"/>
  <p:tag name="TABLE_ENDDRAG_RECT" val="41*39*515*775"/>
</p:tagLst>
</file>

<file path=ppt/tags/tag93.xml><?xml version="1.0" encoding="utf-8"?>
<p:tagLst xmlns:p="http://schemas.openxmlformats.org/presentationml/2006/main">
  <p:tag name="TABLE_ENDDRAG_ORIGIN_RECT" val="516*772"/>
  <p:tag name="TABLE_ENDDRAG_RECT" val="41*37*516*772"/>
</p:tagLst>
</file>

<file path=ppt/tags/tag94.xml><?xml version="1.0" encoding="utf-8"?>
<p:tagLst xmlns:p="http://schemas.openxmlformats.org/presentationml/2006/main">
  <p:tag name="TABLE_ENDDRAG_ORIGIN_RECT" val="511*773"/>
  <p:tag name="TABLE_ENDDRAG_RECT" val="42*38*511*773"/>
</p:tagLst>
</file>

<file path=ppt/tags/tag95.xml><?xml version="1.0" encoding="utf-8"?>
<p:tagLst xmlns:p="http://schemas.openxmlformats.org/presentationml/2006/main">
  <p:tag name="TABLE_ENDDRAG_ORIGIN_RECT" val="517*768"/>
  <p:tag name="TABLE_ENDDRAG_RECT" val="39*40*517*768"/>
</p:tagLst>
</file>

<file path=ppt/tags/tag96.xml><?xml version="1.0" encoding="utf-8"?>
<p:tagLst xmlns:p="http://schemas.openxmlformats.org/presentationml/2006/main">
  <p:tag name="TABLE_ENDDRAG_ORIGIN_RECT" val="521*770"/>
  <p:tag name="TABLE_ENDDRAG_RECT" val="37*41*521*770"/>
</p:tagLst>
</file>

<file path=ppt/tags/tag97.xml><?xml version="1.0" encoding="utf-8"?>
<p:tagLst xmlns:p="http://schemas.openxmlformats.org/presentationml/2006/main">
  <p:tag name="TABLE_ENDDRAG_ORIGIN_RECT" val="514*768"/>
  <p:tag name="TABLE_ENDDRAG_RECT" val="40*38*514*768"/>
</p:tagLst>
</file>

<file path=ppt/tags/tag98.xml><?xml version="1.0" encoding="utf-8"?>
<p:tagLst xmlns:p="http://schemas.openxmlformats.org/presentationml/2006/main">
  <p:tag name="TABLE_ENDDRAG_ORIGIN_RECT" val="514*770"/>
  <p:tag name="TABLE_ENDDRAG_RECT" val="39*39*514*770"/>
</p:tagLst>
</file>

<file path=ppt/tags/tag99.xml><?xml version="1.0" encoding="utf-8"?>
<p:tagLst xmlns:p="http://schemas.openxmlformats.org/presentationml/2006/main">
  <p:tag name="TABLE_ENDDRAG_ORIGIN_RECT" val="515*767"/>
  <p:tag name="TABLE_ENDDRAG_RECT" val="39*37*515*767"/>
</p:tagLst>
</file>

<file path=ppt/tags/tag100.xml><?xml version="1.0" encoding="utf-8"?>
<p:tagLst xmlns:p="http://schemas.openxmlformats.org/presentationml/2006/main">
  <p:tag name="TABLE_ENDDRAG_ORIGIN_RECT" val="507*765"/>
  <p:tag name="TABLE_ENDDRAG_RECT" val="45*39*507*765"/>
</p:tagLst>
</file>

<file path=ppt/tags/tag101.xml><?xml version="1.0" encoding="utf-8"?>
<p:tagLst xmlns:p="http://schemas.openxmlformats.org/presentationml/2006/main">
  <p:tag name="TABLE_ENDDRAG_ORIGIN_RECT" val="513*772"/>
  <p:tag name="TABLE_ENDDRAG_RECT" val="41*37*513*772"/>
</p:tagLst>
</file>

<file path=ppt/tags/tag102.xml><?xml version="1.0" encoding="utf-8"?>
<p:tagLst xmlns:p="http://schemas.openxmlformats.org/presentationml/2006/main">
  <p:tag name="TABLE_ENDDRAG_ORIGIN_RECT" val="571*803"/>
  <p:tag name="TABLE_ENDDRAG_RECT" val="12*25*571*803"/>
</p:tagLst>
</file>

<file path=ppt/tags/tag103.xml><?xml version="1.0" encoding="utf-8"?>
<p:tagLst xmlns:p="http://schemas.openxmlformats.org/presentationml/2006/main">
  <p:tag name="TABLE_ENDDRAG_ORIGIN_RECT" val="567*804"/>
  <p:tag name="TABLE_ENDDRAG_RECT" val="13*22*567*804"/>
</p:tagLst>
</file>

<file path=ppt/tags/tag104.xml><?xml version="1.0" encoding="utf-8"?>
<p:tagLst xmlns:p="http://schemas.openxmlformats.org/presentationml/2006/main">
  <p:tag name="TABLE_ENDDRAG_ORIGIN_RECT" val="562*800"/>
  <p:tag name="TABLE_ENDDRAG_RECT" val="15*24*562*800"/>
</p:tagLst>
</file>

<file path=ppt/tags/tag105.xml><?xml version="1.0" encoding="utf-8"?>
<p:tagLst xmlns:p="http://schemas.openxmlformats.org/presentationml/2006/main">
  <p:tag name="TABLE_ENDDRAG_ORIGIN_RECT" val="539*781"/>
  <p:tag name="TABLE_ENDDRAG_RECT" val="29*36*539*781"/>
</p:tagLst>
</file>

<file path=ppt/tags/tag106.xml><?xml version="1.0" encoding="utf-8"?>
<p:tagLst xmlns:p="http://schemas.openxmlformats.org/presentationml/2006/main">
  <p:tag name="TABLE_ENDDRAG_ORIGIN_RECT" val="543*792"/>
  <p:tag name="TABLE_ENDDRAG_RECT" val="26*25*543*792"/>
</p:tagLst>
</file>

<file path=ppt/tags/tag107.xml><?xml version="1.0" encoding="utf-8"?>
<p:tagLst xmlns:p="http://schemas.openxmlformats.org/presentationml/2006/main">
  <p:tag name="TABLE_ENDDRAG_ORIGIN_RECT" val="566*806"/>
  <p:tag name="TABLE_ENDDRAG_RECT" val="14*21*566*806"/>
</p:tagLst>
</file>

<file path=ppt/tags/tag108.xml><?xml version="1.0" encoding="utf-8"?>
<p:tagLst xmlns:p="http://schemas.openxmlformats.org/presentationml/2006/main">
  <p:tag name="TABLE_ENDDRAG_ORIGIN_RECT" val="565*802"/>
  <p:tag name="TABLE_ENDDRAG_RECT" val="15*26*565*802"/>
</p:tagLst>
</file>

<file path=ppt/tags/tag109.xml><?xml version="1.0" encoding="utf-8"?>
<p:tagLst xmlns:p="http://schemas.openxmlformats.org/presentationml/2006/main">
  <p:tag name="TABLE_ENDDRAG_ORIGIN_RECT" val="573*806"/>
  <p:tag name="TABLE_ENDDRAG_RECT" val="9*27*573*806"/>
</p:tagLst>
</file>

<file path=ppt/tags/tag110.xml><?xml version="1.0" encoding="utf-8"?>
<p:tagLst xmlns:p="http://schemas.openxmlformats.org/presentationml/2006/main">
  <p:tag name="TABLE_ENDDRAG_ORIGIN_RECT" val="572*803"/>
  <p:tag name="TABLE_ENDDRAG_RECT" val="10*27*572*803"/>
</p:tagLst>
</file>

<file path=ppt/tags/tag111.xml><?xml version="1.0" encoding="utf-8"?>
<p:tagLst xmlns:p="http://schemas.openxmlformats.org/presentationml/2006/main">
  <p:tag name="TABLE_ENDDRAG_ORIGIN_RECT" val="571*806"/>
  <p:tag name="TABLE_ENDDRAG_RECT" val="12*26*571*806"/>
</p:tagLst>
</file>

<file path=ppt/tags/tag112.xml><?xml version="1.0" encoding="utf-8"?>
<p:tagLst xmlns:p="http://schemas.openxmlformats.org/presentationml/2006/main">
  <p:tag name="TABLE_ENDDRAG_ORIGIN_RECT" val="564*799"/>
  <p:tag name="TABLE_ENDDRAG_RECT" val="16*30*564*800"/>
</p:tagLst>
</file>

<file path=ppt/tags/tag113.xml><?xml version="1.0" encoding="utf-8"?>
<p:tagLst xmlns:p="http://schemas.openxmlformats.org/presentationml/2006/main">
  <p:tag name="TABLE_ENDDRAG_ORIGIN_RECT" val="569*802"/>
  <p:tag name="TABLE_ENDDRAG_RECT" val="11*26*569*802"/>
</p:tagLst>
</file>

<file path=ppt/tags/tag114.xml><?xml version="1.0" encoding="utf-8"?>
<p:tagLst xmlns:p="http://schemas.openxmlformats.org/presentationml/2006/main">
  <p:tag name="TABLE_ENDDRAG_ORIGIN_RECT" val="575*799"/>
  <p:tag name="TABLE_ENDDRAG_RECT" val="9*29*575*799"/>
</p:tagLst>
</file>

<file path=ppt/tags/tag115.xml><?xml version="1.0" encoding="utf-8"?>
<p:tagLst xmlns:p="http://schemas.openxmlformats.org/presentationml/2006/main">
  <p:tag name="TABLE_ENDDRAG_ORIGIN_RECT" val="575*804"/>
  <p:tag name="TABLE_ENDDRAG_RECT" val="9*26*575*804"/>
</p:tagLst>
</file>

<file path=ppt/tags/tag116.xml><?xml version="1.0" encoding="utf-8"?>
<p:tagLst xmlns:p="http://schemas.openxmlformats.org/presentationml/2006/main">
  <p:tag name="TABLE_ENDDRAG_ORIGIN_RECT" val="573*806"/>
  <p:tag name="TABLE_ENDDRAG_RECT" val="10*25*573*806"/>
</p:tagLst>
</file>

<file path=ppt/tags/tag117.xml><?xml version="1.0" encoding="utf-8"?>
<p:tagLst xmlns:p="http://schemas.openxmlformats.org/presentationml/2006/main">
  <p:tag name="TABLE_ENDDRAG_ORIGIN_RECT" val="573*807"/>
  <p:tag name="TABLE_ENDDRAG_RECT" val="10*25*573*807"/>
</p:tagLst>
</file>

<file path=ppt/tags/tag118.xml><?xml version="1.0" encoding="utf-8"?>
<p:tagLst xmlns:p="http://schemas.openxmlformats.org/presentationml/2006/main">
  <p:tag name="TABLE_ENDDRAG_ORIGIN_RECT" val="568*800"/>
  <p:tag name="TABLE_ENDDRAG_RECT" val="13*25*569*800"/>
</p:tagLst>
</file>

<file path=ppt/tags/tag119.xml><?xml version="1.0" encoding="utf-8"?>
<p:tagLst xmlns:p="http://schemas.openxmlformats.org/presentationml/2006/main">
  <p:tag name="TABLE_ENDDRAG_ORIGIN_RECT" val="571*801"/>
  <p:tag name="TABLE_ENDDRAG_RECT" val="10*25*571*801"/>
</p:tagLst>
</file>

<file path=ppt/tags/tag120.xml><?xml version="1.0" encoding="utf-8"?>
<p:tagLst xmlns:p="http://schemas.openxmlformats.org/presentationml/2006/main">
  <p:tag name="TABLE_ENDDRAG_ORIGIN_RECT" val="560*800"/>
  <p:tag name="TABLE_ENDDRAG_RECT" val="17*25*560*800"/>
</p:tagLst>
</file>

<file path=ppt/tags/tag121.xml><?xml version="1.0" encoding="utf-8"?>
<p:tagLst xmlns:p="http://schemas.openxmlformats.org/presentationml/2006/main">
  <p:tag name="TABLE_ENDDRAG_ORIGIN_RECT" val="560*802"/>
  <p:tag name="TABLE_ENDDRAG_RECT" val="17*25*561*802"/>
</p:tagLst>
</file>

<file path=ppt/tags/tag122.xml><?xml version="1.0" encoding="utf-8"?>
<p:tagLst xmlns:p="http://schemas.openxmlformats.org/presentationml/2006/main">
  <p:tag name="TABLE_ENDDRAG_ORIGIN_RECT" val="570*804"/>
  <p:tag name="TABLE_ENDDRAG_RECT" val="11*25*570*804"/>
</p:tagLst>
</file>

<file path=ppt/tags/tag123.xml><?xml version="1.0" encoding="utf-8"?>
<p:tagLst xmlns:p="http://schemas.openxmlformats.org/presentationml/2006/main">
  <p:tag name="TABLE_ENDDRAG_ORIGIN_RECT" val="557*792"/>
  <p:tag name="TABLE_ENDDRAG_RECT" val="19*35*557*792"/>
</p:tagLst>
</file>

<file path=ppt/tags/tag124.xml><?xml version="1.0" encoding="utf-8"?>
<p:tagLst xmlns:p="http://schemas.openxmlformats.org/presentationml/2006/main">
  <p:tag name="TABLE_ENDDRAG_ORIGIN_RECT" val="555*794"/>
  <p:tag name="TABLE_ENDDRAG_RECT" val="18*28*555*794"/>
</p:tagLst>
</file>

<file path=ppt/tags/tag125.xml><?xml version="1.0" encoding="utf-8"?>
<p:tagLst xmlns:p="http://schemas.openxmlformats.org/presentationml/2006/main">
  <p:tag name="TABLE_ENDDRAG_ORIGIN_RECT" val="567*803"/>
  <p:tag name="TABLE_ENDDRAG_RECT" val="14*25*567*803"/>
</p:tagLst>
</file>

<file path=ppt/tags/tag126.xml><?xml version="1.0" encoding="utf-8"?>
<p:tagLst xmlns:p="http://schemas.openxmlformats.org/presentationml/2006/main">
  <p:tag name="TABLE_ENDDRAG_ORIGIN_RECT" val="566*807"/>
  <p:tag name="TABLE_ENDDRAG_RECT" val="14*25*566*807"/>
</p:tagLst>
</file>

<file path=ppt/tags/tag127.xml><?xml version="1.0" encoding="utf-8"?>
<p:tagLst xmlns:p="http://schemas.openxmlformats.org/presentationml/2006/main">
  <p:tag name="TABLE_ENDDRAG_ORIGIN_RECT" val="563*804"/>
  <p:tag name="TABLE_ENDDRAG_RECT" val="17*25*563*804"/>
</p:tagLst>
</file>

<file path=ppt/tags/tag128.xml><?xml version="1.0" encoding="utf-8"?>
<p:tagLst xmlns:p="http://schemas.openxmlformats.org/presentationml/2006/main">
  <p:tag name="TABLE_ENDDRAG_ORIGIN_RECT" val="565*803"/>
  <p:tag name="TABLE_ENDDRAG_RECT" val="15*25*565*803"/>
</p:tagLst>
</file>

<file path=ppt/tags/tag129.xml><?xml version="1.0" encoding="utf-8"?>
<p:tagLst xmlns:p="http://schemas.openxmlformats.org/presentationml/2006/main">
  <p:tag name="TABLE_ENDDRAG_ORIGIN_RECT" val="566*799"/>
  <p:tag name="TABLE_ENDDRAG_RECT" val="14*26*566*799"/>
</p:tagLst>
</file>

<file path=ppt/tags/tag130.xml><?xml version="1.0" encoding="utf-8"?>
<p:tagLst xmlns:p="http://schemas.openxmlformats.org/presentationml/2006/main">
  <p:tag name="TABLE_ENDDRAG_ORIGIN_RECT" val="561*800"/>
  <p:tag name="TABLE_ENDDRAG_RECT" val="16*28*561*800"/>
</p:tagLst>
</file>

<file path=ppt/tags/tag131.xml><?xml version="1.0" encoding="utf-8"?>
<p:tagLst xmlns:p="http://schemas.openxmlformats.org/presentationml/2006/main">
  <p:tag name="TABLE_ENDDRAG_ORIGIN_RECT" val="546*788"/>
  <p:tag name="TABLE_ENDDRAG_RECT" val="25*32*546*788"/>
</p:tagLst>
</file>

<file path=ppt/tags/tag132.xml><?xml version="1.0" encoding="utf-8"?>
<p:tagLst xmlns:p="http://schemas.openxmlformats.org/presentationml/2006/main">
  <p:tag name="TABLE_ENDDRAG_ORIGIN_RECT" val="528*780"/>
  <p:tag name="TABLE_ENDDRAG_RECT" val="32*32*528*780"/>
</p:tagLst>
</file>

<file path=ppt/tags/tag133.xml><?xml version="1.0" encoding="utf-8"?>
<p:tagLst xmlns:p="http://schemas.openxmlformats.org/presentationml/2006/main">
  <p:tag name="TABLE_ENDDRAG_ORIGIN_RECT" val="527*778"/>
  <p:tag name="TABLE_ENDDRAG_RECT" val="32*37*527*778"/>
</p:tagLst>
</file>

<file path=ppt/tags/tag134.xml><?xml version="1.0" encoding="utf-8"?>
<p:tagLst xmlns:p="http://schemas.openxmlformats.org/presentationml/2006/main">
  <p:tag name="TABLE_ENDDRAG_ORIGIN_RECT" val="534*779"/>
  <p:tag name="TABLE_ENDDRAG_RECT" val="30*36*534*779"/>
</p:tagLst>
</file>

<file path=ppt/tags/tag135.xml><?xml version="1.0" encoding="utf-8"?>
<p:tagLst xmlns:p="http://schemas.openxmlformats.org/presentationml/2006/main">
  <p:tag name="TABLE_ENDDRAG_ORIGIN_RECT" val="536*776"/>
  <p:tag name="TABLE_ENDDRAG_RECT" val="29*35*536*776"/>
</p:tagLst>
</file>

<file path=ppt/tags/tag136.xml><?xml version="1.0" encoding="utf-8"?>
<p:tagLst xmlns:p="http://schemas.openxmlformats.org/presentationml/2006/main">
  <p:tag name="TABLE_ENDDRAG_ORIGIN_RECT" val="536*781"/>
  <p:tag name="TABLE_ENDDRAG_RECT" val="28*37*536*781"/>
</p:tagLst>
</file>

<file path=ppt/tags/tag137.xml><?xml version="1.0" encoding="utf-8"?>
<p:tagLst xmlns:p="http://schemas.openxmlformats.org/presentationml/2006/main">
  <p:tag name="TABLE_ENDDRAG_ORIGIN_RECT" val="538*786"/>
  <p:tag name="TABLE_ENDDRAG_RECT" val="27*33*538*786"/>
</p:tagLst>
</file>

<file path=ppt/tags/tag138.xml><?xml version="1.0" encoding="utf-8"?>
<p:tagLst xmlns:p="http://schemas.openxmlformats.org/presentationml/2006/main">
  <p:tag name="TABLE_ENDDRAG_ORIGIN_RECT" val="530*777"/>
  <p:tag name="TABLE_ENDDRAG_RECT" val="32*34*530*777"/>
</p:tagLst>
</file>

<file path=ppt/tags/tag139.xml><?xml version="1.0" encoding="utf-8"?>
<p:tagLst xmlns:p="http://schemas.openxmlformats.org/presentationml/2006/main">
  <p:tag name="TABLE_ENDDRAG_ORIGIN_RECT" val="518*772"/>
  <p:tag name="TABLE_ENDDRAG_RECT" val="38*33*518*772"/>
</p:tagLst>
</file>

<file path=ppt/tags/tag140.xml><?xml version="1.0" encoding="utf-8"?>
<p:tagLst xmlns:p="http://schemas.openxmlformats.org/presentationml/2006/main">
  <p:tag name="TABLE_ENDDRAG_ORIGIN_RECT" val="524*778"/>
  <p:tag name="TABLE_ENDDRAG_RECT" val="38*34*524*778"/>
</p:tagLst>
</file>

<file path=ppt/tags/tag141.xml><?xml version="1.0" encoding="utf-8"?>
<p:tagLst xmlns:p="http://schemas.openxmlformats.org/presentationml/2006/main">
  <p:tag name="TABLE_ENDDRAG_ORIGIN_RECT" val="512*766"/>
  <p:tag name="TABLE_ENDDRAG_RECT" val="44*39*512*766"/>
</p:tagLst>
</file>

<file path=ppt/tags/tag142.xml><?xml version="1.0" encoding="utf-8"?>
<p:tagLst xmlns:p="http://schemas.openxmlformats.org/presentationml/2006/main">
  <p:tag name="TABLE_ENDDRAG_ORIGIN_RECT" val="520*776"/>
  <p:tag name="TABLE_ENDDRAG_RECT" val="36*33*520*776"/>
</p:tagLst>
</file>

<file path=ppt/tags/tag143.xml><?xml version="1.0" encoding="utf-8"?>
<p:tagLst xmlns:p="http://schemas.openxmlformats.org/presentationml/2006/main">
  <p:tag name="TABLE_ENDDRAG_ORIGIN_RECT" val="530*777"/>
  <p:tag name="TABLE_ENDDRAG_RECT" val="32*34*530*777"/>
</p:tagLst>
</file>

<file path=ppt/tags/tag144.xml><?xml version="1.0" encoding="utf-8"?>
<p:tagLst xmlns:p="http://schemas.openxmlformats.org/presentationml/2006/main">
  <p:tag name="TABLE_ENDDRAG_ORIGIN_RECT" val="519*773"/>
  <p:tag name="TABLE_ENDDRAG_RECT" val="36*36*519*773"/>
</p:tagLst>
</file>

<file path=ppt/tags/tag145.xml><?xml version="1.0" encoding="utf-8"?>
<p:tagLst xmlns:p="http://schemas.openxmlformats.org/presentationml/2006/main">
  <p:tag name="TABLE_ENDDRAG_ORIGIN_RECT" val="515*781"/>
  <p:tag name="TABLE_ENDDRAG_RECT" val="40*34*515*781"/>
</p:tagLst>
</file>

<file path=ppt/tags/tag146.xml><?xml version="1.0" encoding="utf-8"?>
<p:tagLst xmlns:p="http://schemas.openxmlformats.org/presentationml/2006/main">
  <p:tag name="TABLE_ENDDRAG_ORIGIN_RECT" val="525*781"/>
  <p:tag name="TABLE_ENDDRAG_RECT" val="35*33*525*781"/>
</p:tagLst>
</file>

<file path=ppt/tags/tag147.xml><?xml version="1.0" encoding="utf-8"?>
<p:tagLst xmlns:p="http://schemas.openxmlformats.org/presentationml/2006/main">
  <p:tag name="TABLE_ENDDRAG_ORIGIN_RECT" val="525*784"/>
  <p:tag name="TABLE_ENDDRAG_RECT" val="36*32*525*784"/>
</p:tagLst>
</file>

<file path=ppt/tags/tag148.xml><?xml version="1.0" encoding="utf-8"?>
<p:tagLst xmlns:p="http://schemas.openxmlformats.org/presentationml/2006/main">
  <p:tag name="TABLE_ENDDRAG_ORIGIN_RECT" val="515*769"/>
  <p:tag name="TABLE_ENDDRAG_RECT" val="41*34*515*769"/>
</p:tagLst>
</file>

<file path=ppt/tags/tag149.xml><?xml version="1.0" encoding="utf-8"?>
<p:tagLst xmlns:p="http://schemas.openxmlformats.org/presentationml/2006/main">
  <p:tag name="TABLE_ENDDRAG_ORIGIN_RECT" val="523*794"/>
  <p:tag name="TABLE_ENDDRAG_RECT" val="36*25*523*794"/>
</p:tagLst>
</file>

<file path=ppt/tags/tag150.xml><?xml version="1.0" encoding="utf-8"?>
<p:tagLst xmlns:p="http://schemas.openxmlformats.org/presentationml/2006/main">
  <p:tag name="TABLE_ENDDRAG_ORIGIN_RECT" val="528*785"/>
  <p:tag name="TABLE_ENDDRAG_RECT" val="32*32*528*785"/>
</p:tagLst>
</file>

<file path=ppt/tags/tag151.xml><?xml version="1.0" encoding="utf-8"?>
<p:tagLst xmlns:p="http://schemas.openxmlformats.org/presentationml/2006/main">
  <p:tag name="TABLE_ENDDRAG_ORIGIN_RECT" val="516*778"/>
  <p:tag name="TABLE_ENDDRAG_RECT" val="40*34*516*778"/>
</p:tagLst>
</file>

<file path=ppt/tags/tag152.xml><?xml version="1.0" encoding="utf-8"?>
<p:tagLst xmlns:p="http://schemas.openxmlformats.org/presentationml/2006/main">
  <p:tag name="TABLE_ENDDRAG_ORIGIN_RECT" val="517*773"/>
  <p:tag name="TABLE_ENDDRAG_RECT" val="39*35*517*773"/>
</p:tagLst>
</file>

<file path=ppt/tags/tag153.xml><?xml version="1.0" encoding="utf-8"?>
<p:tagLst xmlns:p="http://schemas.openxmlformats.org/presentationml/2006/main">
  <p:tag name="TABLE_ENDDRAG_ORIGIN_RECT" val="537*780"/>
  <p:tag name="TABLE_ENDDRAG_RECT" val="29*35*537*780"/>
</p:tagLst>
</file>

<file path=ppt/tags/tag154.xml><?xml version="1.0" encoding="utf-8"?>
<p:tagLst xmlns:p="http://schemas.openxmlformats.org/presentationml/2006/main">
  <p:tag name="TABLE_ENDDRAG_ORIGIN_RECT" val="529*784"/>
  <p:tag name="TABLE_ENDDRAG_RECT" val="32*33*529*784"/>
</p:tagLst>
</file>

<file path=ppt/tags/tag155.xml><?xml version="1.0" encoding="utf-8"?>
<p:tagLst xmlns:p="http://schemas.openxmlformats.org/presentationml/2006/main">
  <p:tag name="TABLE_ENDDRAG_ORIGIN_RECT" val="514*770"/>
  <p:tag name="TABLE_ENDDRAG_RECT" val="40*34*514*770"/>
</p:tagLst>
</file>

<file path=ppt/tags/tag156.xml><?xml version="1.0" encoding="utf-8"?>
<p:tagLst xmlns:p="http://schemas.openxmlformats.org/presentationml/2006/main">
  <p:tag name="TABLE_ENDDRAG_ORIGIN_RECT" val="531*773"/>
  <p:tag name="TABLE_ENDDRAG_RECT" val="30*38*531*773"/>
</p:tagLst>
</file>

<file path=ppt/tags/tag157.xml><?xml version="1.0" encoding="utf-8"?>
<p:tagLst xmlns:p="http://schemas.openxmlformats.org/presentationml/2006/main">
  <p:tag name="TABLE_ENDDRAG_ORIGIN_RECT" val="524*769"/>
  <p:tag name="TABLE_ENDDRAG_RECT" val="33*41*524*769"/>
</p:tagLst>
</file>

<file path=ppt/tags/tag158.xml><?xml version="1.0" encoding="utf-8"?>
<p:tagLst xmlns:p="http://schemas.openxmlformats.org/presentationml/2006/main">
  <p:tag name="TABLE_ENDDRAG_ORIGIN_RECT" val="520*774"/>
  <p:tag name="TABLE_ENDDRAG_RECT" val="37*35*520*774"/>
</p:tagLst>
</file>

<file path=ppt/tags/tag159.xml><?xml version="1.0" encoding="utf-8"?>
<p:tagLst xmlns:p="http://schemas.openxmlformats.org/presentationml/2006/main">
  <p:tag name="TABLE_ENDDRAG_ORIGIN_RECT" val="521*769"/>
  <p:tag name="TABLE_ENDDRAG_RECT" val="36*39*521*769"/>
</p:tagLst>
</file>

<file path=ppt/tags/tag160.xml><?xml version="1.0" encoding="utf-8"?>
<p:tagLst xmlns:p="http://schemas.openxmlformats.org/presentationml/2006/main">
  <p:tag name="TABLE_ENDDRAG_ORIGIN_RECT" val="527*772"/>
  <p:tag name="TABLE_ENDDRAG_RECT" val="32*38*527*772"/>
</p:tagLst>
</file>

<file path=ppt/tags/tag161.xml><?xml version="1.0" encoding="utf-8"?>
<p:tagLst xmlns:p="http://schemas.openxmlformats.org/presentationml/2006/main">
  <p:tag name="TABLE_ENDDRAG_ORIGIN_RECT" val="517*765"/>
  <p:tag name="TABLE_ENDDRAG_RECT" val="36*37*517*765"/>
</p:tagLst>
</file>

<file path=ppt/tags/tag162.xml><?xml version="1.0" encoding="utf-8"?>
<p:tagLst xmlns:p="http://schemas.openxmlformats.org/presentationml/2006/main">
  <p:tag name="TABLE_ENDDRAG_ORIGIN_RECT" val="516*771"/>
  <p:tag name="TABLE_ENDDRAG_RECT" val="39*36*516*771"/>
</p:tagLst>
</file>

<file path=ppt/tags/tag163.xml><?xml version="1.0" encoding="utf-8"?>
<p:tagLst xmlns:p="http://schemas.openxmlformats.org/presentationml/2006/main">
  <p:tag name="TABLE_ENDDRAG_ORIGIN_RECT" val="507*767"/>
  <p:tag name="TABLE_ENDDRAG_RECT" val="43*43*507*767"/>
</p:tagLst>
</file>

<file path=ppt/tags/tag164.xml><?xml version="1.0" encoding="utf-8"?>
<p:tagLst xmlns:p="http://schemas.openxmlformats.org/presentationml/2006/main">
  <p:tag name="TABLE_ENDDRAG_ORIGIN_RECT" val="513*776"/>
  <p:tag name="TABLE_ENDDRAG_RECT" val="40*38*513*776"/>
</p:tagLst>
</file>

<file path=ppt/tags/tag165.xml><?xml version="1.0" encoding="utf-8"?>
<p:tagLst xmlns:p="http://schemas.openxmlformats.org/presentationml/2006/main">
  <p:tag name="TABLE_ENDDRAG_ORIGIN_RECT" val="514*766"/>
  <p:tag name="TABLE_ENDDRAG_RECT" val="39*39*514*766"/>
</p:tagLst>
</file>

<file path=ppt/tags/tag166.xml><?xml version="1.0" encoding="utf-8"?>
<p:tagLst xmlns:p="http://schemas.openxmlformats.org/presentationml/2006/main">
  <p:tag name="TABLE_ENDDRAG_ORIGIN_RECT" val="510*766"/>
  <p:tag name="TABLE_ENDDRAG_RECT" val="42*42*510*766"/>
</p:tagLst>
</file>

<file path=ppt/tags/tag167.xml><?xml version="1.0" encoding="utf-8"?>
<p:tagLst xmlns:p="http://schemas.openxmlformats.org/presentationml/2006/main">
  <p:tag name="TABLE_ENDDRAG_ORIGIN_RECT" val="515*770"/>
  <p:tag name="TABLE_ENDDRAG_RECT" val="39*38*515*770"/>
</p:tagLst>
</file>

<file path=ppt/tags/tag168.xml><?xml version="1.0" encoding="utf-8"?>
<p:tagLst xmlns:p="http://schemas.openxmlformats.org/presentationml/2006/main">
  <p:tag name="TABLE_ENDDRAG_ORIGIN_RECT" val="508*763"/>
  <p:tag name="TABLE_ENDDRAG_RECT" val="42*42*509*763"/>
</p:tagLst>
</file>

<file path=ppt/tags/tag169.xml><?xml version="1.0" encoding="utf-8"?>
<p:tagLst xmlns:p="http://schemas.openxmlformats.org/presentationml/2006/main">
  <p:tag name="TABLE_ENDDRAG_ORIGIN_RECT" val="503*760"/>
  <p:tag name="TABLE_ENDDRAG_RECT" val="45*43*503*760"/>
</p:tagLst>
</file>

<file path=ppt/tags/tag170.xml><?xml version="1.0" encoding="utf-8"?>
<p:tagLst xmlns:p="http://schemas.openxmlformats.org/presentationml/2006/main">
  <p:tag name="TABLE_ENDDRAG_ORIGIN_RECT" val="508*768"/>
  <p:tag name="TABLE_ENDDRAG_RECT" val="43*41*508*768"/>
</p:tagLst>
</file>

<file path=ppt/tags/tag171.xml><?xml version="1.0" encoding="utf-8"?>
<p:tagLst xmlns:p="http://schemas.openxmlformats.org/presentationml/2006/main">
  <p:tag name="TABLE_ENDDRAG_ORIGIN_RECT" val="505*762"/>
  <p:tag name="TABLE_ENDDRAG_RECT" val="45*44*505*762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空白设计模板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494413</Words>
  <Application>WPS 演示</Application>
  <PresentationFormat>宽屏</PresentationFormat>
  <Paragraphs>108330</Paragraphs>
  <Slides>113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113</vt:i4>
      </vt:variant>
    </vt:vector>
  </HeadingPairs>
  <TitlesOfParts>
    <vt:vector size="124" baseType="lpstr">
      <vt:lpstr>Arial</vt:lpstr>
      <vt:lpstr>宋体</vt:lpstr>
      <vt:lpstr>Wingdings</vt:lpstr>
      <vt:lpstr>Wingdings</vt:lpstr>
      <vt:lpstr>微软雅黑</vt:lpstr>
      <vt:lpstr>Times New Roman</vt:lpstr>
      <vt:lpstr>等线</vt:lpstr>
      <vt:lpstr>Calibri</vt:lpstr>
      <vt:lpstr>Arial Unicode MS</vt:lpstr>
      <vt:lpstr>WPS</vt:lpstr>
      <vt:lpstr>1_空白设计模板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Annie</cp:lastModifiedBy>
  <cp:revision>44</cp:revision>
  <dcterms:created xsi:type="dcterms:W3CDTF">2023-08-09T12:44:00Z</dcterms:created>
  <dcterms:modified xsi:type="dcterms:W3CDTF">2026-03-11T07:22:34Z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3B0086CAF875411CACBDA13AB9801EF4_13</vt:lpwstr>
  </property>
  <property fmtid="{D5CDD505-2E9C-101B-9397-08002B2CF9AE}" pid="3" name="KSOProductBuildVer">
    <vt:lpwstr>2052-12.1.0.25225</vt:lpwstr>
  </property>
</Properties>
</file>